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3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ppt/notesSlides/notesSlide4.xml" ContentType="application/vnd.openxmlformats-officedocument.presentationml.notesSlide+xml"/>
  <Override PartName="/ppt/diagrams/data3.xml" ContentType="application/vnd.openxmlformats-officedocument.drawingml.diagramData+xml"/>
  <Override PartName="/ppt/diagrams/layout3.xml" ContentType="application/vnd.openxmlformats-officedocument.drawingml.diagramLayout+xml"/>
  <Override PartName="/ppt/diagrams/quickStyle3.xml" ContentType="application/vnd.openxmlformats-officedocument.drawingml.diagramStyle+xml"/>
  <Override PartName="/ppt/diagrams/colors3.xml" ContentType="application/vnd.openxmlformats-officedocument.drawingml.diagramColors+xml"/>
  <Override PartName="/ppt/diagrams/drawing3.xml" ContentType="application/vnd.ms-office.drawingml.diagramDrawing+xml"/>
  <Override PartName="/ppt/diagrams/data4.xml" ContentType="application/vnd.openxmlformats-officedocument.drawingml.diagramData+xml"/>
  <Override PartName="/ppt/diagrams/layout4.xml" ContentType="application/vnd.openxmlformats-officedocument.drawingml.diagramLayout+xml"/>
  <Override PartName="/ppt/diagrams/quickStyle4.xml" ContentType="application/vnd.openxmlformats-officedocument.drawingml.diagramStyle+xml"/>
  <Override PartName="/ppt/diagrams/colors4.xml" ContentType="application/vnd.openxmlformats-officedocument.drawingml.diagramColors+xml"/>
  <Override PartName="/ppt/diagrams/drawing4.xml" ContentType="application/vnd.ms-office.drawingml.diagramDrawing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82" r:id="rId4"/>
  </p:sldMasterIdLst>
  <p:notesMasterIdLst>
    <p:notesMasterId r:id="rId53"/>
  </p:notesMasterIdLst>
  <p:handoutMasterIdLst>
    <p:handoutMasterId r:id="rId54"/>
  </p:handoutMasterIdLst>
  <p:sldIdLst>
    <p:sldId id="327" r:id="rId5"/>
    <p:sldId id="330" r:id="rId6"/>
    <p:sldId id="331" r:id="rId7"/>
    <p:sldId id="332" r:id="rId8"/>
    <p:sldId id="333" r:id="rId9"/>
    <p:sldId id="298" r:id="rId10"/>
    <p:sldId id="262" r:id="rId11"/>
    <p:sldId id="334" r:id="rId12"/>
    <p:sldId id="335" r:id="rId13"/>
    <p:sldId id="336" r:id="rId14"/>
    <p:sldId id="264" r:id="rId15"/>
    <p:sldId id="266" r:id="rId16"/>
    <p:sldId id="265" r:id="rId17"/>
    <p:sldId id="276" r:id="rId18"/>
    <p:sldId id="303" r:id="rId19"/>
    <p:sldId id="293" r:id="rId20"/>
    <p:sldId id="277" r:id="rId21"/>
    <p:sldId id="284" r:id="rId22"/>
    <p:sldId id="269" r:id="rId23"/>
    <p:sldId id="304" r:id="rId24"/>
    <p:sldId id="305" r:id="rId25"/>
    <p:sldId id="307" r:id="rId26"/>
    <p:sldId id="306" r:id="rId27"/>
    <p:sldId id="308" r:id="rId28"/>
    <p:sldId id="270" r:id="rId29"/>
    <p:sldId id="309" r:id="rId30"/>
    <p:sldId id="310" r:id="rId31"/>
    <p:sldId id="311" r:id="rId32"/>
    <p:sldId id="312" r:id="rId33"/>
    <p:sldId id="314" r:id="rId34"/>
    <p:sldId id="313" r:id="rId35"/>
    <p:sldId id="315" r:id="rId36"/>
    <p:sldId id="316" r:id="rId37"/>
    <p:sldId id="317" r:id="rId38"/>
    <p:sldId id="294" r:id="rId39"/>
    <p:sldId id="296" r:id="rId40"/>
    <p:sldId id="318" r:id="rId41"/>
    <p:sldId id="319" r:id="rId42"/>
    <p:sldId id="321" r:id="rId43"/>
    <p:sldId id="322" r:id="rId44"/>
    <p:sldId id="323" r:id="rId45"/>
    <p:sldId id="324" r:id="rId46"/>
    <p:sldId id="288" r:id="rId47"/>
    <p:sldId id="289" r:id="rId48"/>
    <p:sldId id="320" r:id="rId49"/>
    <p:sldId id="274" r:id="rId50"/>
    <p:sldId id="275" r:id="rId51"/>
    <p:sldId id="329" r:id="rId52"/>
  </p:sldIdLst>
  <p:sldSz cx="12192000" cy="6858000"/>
  <p:notesSz cx="6858000" cy="1857375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Rose Malcolm" initials="RM" lastIdx="1" clrIdx="0">
    <p:extLst>
      <p:ext uri="{19B8F6BF-5375-455C-9EA6-DF929625EA0E}">
        <p15:presenceInfo xmlns:p15="http://schemas.microsoft.com/office/powerpoint/2012/main" userId="Rose Malcolm" providerId="None"/>
      </p:ext>
    </p:extLst>
  </p:cmAuthor>
  <p:cmAuthor id="2" name="Rose Malcolm" initials="RM [2]" lastIdx="7" clrIdx="1">
    <p:extLst>
      <p:ext uri="{19B8F6BF-5375-455C-9EA6-DF929625EA0E}">
        <p15:presenceInfo xmlns:p15="http://schemas.microsoft.com/office/powerpoint/2012/main" userId="17c9fa32013483c0" providerId="Windows Live"/>
      </p:ext>
    </p:extLst>
  </p:cmAuthor>
  <p:cmAuthor id="3" name="Ramesh Sannareddy" initials="RS" lastIdx="7" clrIdx="2">
    <p:extLst>
      <p:ext uri="{19B8F6BF-5375-455C-9EA6-DF929625EA0E}">
        <p15:presenceInfo xmlns:p15="http://schemas.microsoft.com/office/powerpoint/2012/main" userId="YZ5PSXVD06EfD4/04RF+4IpszM4ZmL7FtUZDJf4jPLA=" providerId="None"/>
      </p:ext>
    </p:extLst>
  </p:cmAuthor>
  <p:cmAuthor id="4" name="UPKAR LIDDER" initials="UL" lastIdx="2" clrIdx="3"/>
  <p:cmAuthor id="5" name="Leon Katsnelson" initials="LK" lastIdx="21" clrIdx="4">
    <p:extLst>
      <p:ext uri="{19B8F6BF-5375-455C-9EA6-DF929625EA0E}">
        <p15:presenceInfo xmlns:p15="http://schemas.microsoft.com/office/powerpoint/2012/main" userId="S::leon@ca.ibm.com::68697268-d1ba-4c91-8538-7f4d439d4f70" providerId="AD"/>
      </p:ext>
    </p:extLst>
  </p:cmAuthor>
  <p:cmAuthor id="6" name="YAN LUO" initials="YL" lastIdx="1" clrIdx="5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948CB"/>
    <a:srgbClr val="0B49CB"/>
    <a:srgbClr val="F2F4F8"/>
    <a:srgbClr val="1C7DDB"/>
    <a:srgbClr val="121619"/>
    <a:srgbClr val="F2F2F2"/>
    <a:srgbClr val="145579"/>
    <a:srgbClr val="3A6483"/>
    <a:srgbClr val="204E79"/>
    <a:srgbClr val="00549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564FD5-2C13-49FD-AC4B-8338B2171FF5}" v="304" dt="2023-09-28T16:34:22.573"/>
    <p1510:client id="{65E87765-33A2-4054-83B7-B0ACF03D7F23}" v="42" dt="2023-09-27T20:58:53.105"/>
  </p1510:revLst>
</p1510:revInfo>
</file>

<file path=ppt/tableStyles.xml><?xml version="1.0" encoding="utf-8"?>
<a:tblStyleLst xmlns:a="http://schemas.openxmlformats.org/drawingml/2006/main" def="{5C22544A-7EE6-4342-B048-85BDC9FD1C3A}"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0501"/>
    <p:restoredTop sz="85174"/>
  </p:normalViewPr>
  <p:slideViewPr>
    <p:cSldViewPr snapToGrid="0" snapToObjects="1">
      <p:cViewPr varScale="1">
        <p:scale>
          <a:sx n="54" d="100"/>
          <a:sy n="54" d="100"/>
        </p:scale>
        <p:origin x="1320" y="40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slide" Target="slides/slide38.xml"/><Relationship Id="rId47" Type="http://schemas.openxmlformats.org/officeDocument/2006/relationships/slide" Target="slides/slide43.xml"/><Relationship Id="rId50" Type="http://schemas.openxmlformats.org/officeDocument/2006/relationships/slide" Target="slides/slide46.xml"/><Relationship Id="rId55" Type="http://schemas.openxmlformats.org/officeDocument/2006/relationships/commentAuthors" Target="commentAuthor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slide" Target="slides/slide36.xml"/><Relationship Id="rId45" Type="http://schemas.openxmlformats.org/officeDocument/2006/relationships/slide" Target="slides/slide41.xml"/><Relationship Id="rId53" Type="http://schemas.openxmlformats.org/officeDocument/2006/relationships/notesMaster" Target="notesMasters/notesMaster1.xml"/><Relationship Id="rId58" Type="http://schemas.openxmlformats.org/officeDocument/2006/relationships/theme" Target="theme/theme1.xml"/><Relationship Id="rId5" Type="http://schemas.openxmlformats.org/officeDocument/2006/relationships/slide" Target="slides/slide1.xml"/><Relationship Id="rId61" Type="http://schemas.microsoft.com/office/2015/10/relationships/revisionInfo" Target="revisionInfo.xml"/><Relationship Id="rId19" Type="http://schemas.openxmlformats.org/officeDocument/2006/relationships/slide" Target="slides/slide1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slide" Target="slides/slide39.xml"/><Relationship Id="rId48" Type="http://schemas.openxmlformats.org/officeDocument/2006/relationships/slide" Target="slides/slide44.xml"/><Relationship Id="rId56" Type="http://schemas.openxmlformats.org/officeDocument/2006/relationships/presProps" Target="presProps.xml"/><Relationship Id="rId8" Type="http://schemas.openxmlformats.org/officeDocument/2006/relationships/slide" Target="slides/slide4.xml"/><Relationship Id="rId51" Type="http://schemas.openxmlformats.org/officeDocument/2006/relationships/slide" Target="slides/slide47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46" Type="http://schemas.openxmlformats.org/officeDocument/2006/relationships/slide" Target="slides/slide42.xml"/><Relationship Id="rId59" Type="http://schemas.openxmlformats.org/officeDocument/2006/relationships/tableStyles" Target="tableStyles.xml"/><Relationship Id="rId20" Type="http://schemas.openxmlformats.org/officeDocument/2006/relationships/slide" Target="slides/slide16.xml"/><Relationship Id="rId41" Type="http://schemas.openxmlformats.org/officeDocument/2006/relationships/slide" Target="slides/slide37.xml"/><Relationship Id="rId54" Type="http://schemas.openxmlformats.org/officeDocument/2006/relationships/handoutMaster" Target="handoutMasters/handout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49" Type="http://schemas.openxmlformats.org/officeDocument/2006/relationships/slide" Target="slides/slide45.xml"/><Relationship Id="rId57" Type="http://schemas.openxmlformats.org/officeDocument/2006/relationships/viewProps" Target="viewProps.xml"/><Relationship Id="rId10" Type="http://schemas.openxmlformats.org/officeDocument/2006/relationships/slide" Target="slides/slide6.xml"/><Relationship Id="rId31" Type="http://schemas.openxmlformats.org/officeDocument/2006/relationships/slide" Target="slides/slide27.xml"/><Relationship Id="rId44" Type="http://schemas.openxmlformats.org/officeDocument/2006/relationships/slide" Target="slides/slide40.xml"/><Relationship Id="rId52" Type="http://schemas.openxmlformats.org/officeDocument/2006/relationships/slide" Target="slides/slide48.xml"/><Relationship Id="rId60" Type="http://schemas.microsoft.com/office/2016/11/relationships/changesInfo" Target="changesInfos/changesInfo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Luiz Antonio Theodoro de Souza" userId="c027ec25-cf19-452b-af8f-de7ad3327a49" providerId="ADAL" clId="{65E87765-33A2-4054-83B7-B0ACF03D7F23}"/>
    <pc:docChg chg="undo custSel addSld delSld modSld">
      <pc:chgData name="Luiz Antonio Theodoro de Souza" userId="c027ec25-cf19-452b-af8f-de7ad3327a49" providerId="ADAL" clId="{65E87765-33A2-4054-83B7-B0ACF03D7F23}" dt="2023-09-27T21:00:16.028" v="1892" actId="729"/>
      <pc:docMkLst>
        <pc:docMk/>
      </pc:docMkLst>
      <pc:sldChg chg="modSp mod modShow">
        <pc:chgData name="Luiz Antonio Theodoro de Souza" userId="c027ec25-cf19-452b-af8f-de7ad3327a49" providerId="ADAL" clId="{65E87765-33A2-4054-83B7-B0ACF03D7F23}" dt="2023-09-27T21:00:16.028" v="1892" actId="729"/>
        <pc:sldMkLst>
          <pc:docMk/>
          <pc:sldMk cId="3288665831" sldId="263"/>
        </pc:sldMkLst>
        <pc:spChg chg="mod">
          <ac:chgData name="Luiz Antonio Theodoro de Souza" userId="c027ec25-cf19-452b-af8f-de7ad3327a49" providerId="ADAL" clId="{65E87765-33A2-4054-83B7-B0ACF03D7F23}" dt="2023-09-27T20:42:34.315" v="739" actId="20577"/>
          <ac:spMkLst>
            <pc:docMk/>
            <pc:sldMk cId="3288665831" sldId="263"/>
            <ac:spMk id="5" creationId="{1B07C49E-AFFC-EC46-8930-E4D428F5F943}"/>
          </ac:spMkLst>
        </pc:spChg>
      </pc:sldChg>
      <pc:sldChg chg="modSp mod modShow">
        <pc:chgData name="Luiz Antonio Theodoro de Souza" userId="c027ec25-cf19-452b-af8f-de7ad3327a49" providerId="ADAL" clId="{65E87765-33A2-4054-83B7-B0ACF03D7F23}" dt="2023-09-27T20:38:08.780" v="690" actId="729"/>
        <pc:sldMkLst>
          <pc:docMk/>
          <pc:sldMk cId="2560061391" sldId="332"/>
        </pc:sldMkLst>
        <pc:spChg chg="mod">
          <ac:chgData name="Luiz Antonio Theodoro de Souza" userId="c027ec25-cf19-452b-af8f-de7ad3327a49" providerId="ADAL" clId="{65E87765-33A2-4054-83B7-B0ACF03D7F23}" dt="2023-09-27T20:31:04.819" v="413" actId="6549"/>
          <ac:spMkLst>
            <pc:docMk/>
            <pc:sldMk cId="2560061391" sldId="332"/>
            <ac:spMk id="5" creationId="{8E999A1B-8752-489F-A63B-EA2F60186B52}"/>
          </ac:spMkLst>
        </pc:spChg>
      </pc:sldChg>
      <pc:sldChg chg="modSp add mod">
        <pc:chgData name="Luiz Antonio Theodoro de Souza" userId="c027ec25-cf19-452b-af8f-de7ad3327a49" providerId="ADAL" clId="{65E87765-33A2-4054-83B7-B0ACF03D7F23}" dt="2023-09-27T20:42:01.258" v="734" actId="20577"/>
        <pc:sldMkLst>
          <pc:docMk/>
          <pc:sldMk cId="2111043432" sldId="333"/>
        </pc:sldMkLst>
        <pc:spChg chg="mod">
          <ac:chgData name="Luiz Antonio Theodoro de Souza" userId="c027ec25-cf19-452b-af8f-de7ad3327a49" providerId="ADAL" clId="{65E87765-33A2-4054-83B7-B0ACF03D7F23}" dt="2023-09-27T20:42:01.258" v="734" actId="20577"/>
          <ac:spMkLst>
            <pc:docMk/>
            <pc:sldMk cId="2111043432" sldId="333"/>
            <ac:spMk id="5" creationId="{8E999A1B-8752-489F-A63B-EA2F60186B52}"/>
          </ac:spMkLst>
        </pc:spChg>
      </pc:sldChg>
      <pc:sldChg chg="modSp add del mod">
        <pc:chgData name="Luiz Antonio Theodoro de Souza" userId="c027ec25-cf19-452b-af8f-de7ad3327a49" providerId="ADAL" clId="{65E87765-33A2-4054-83B7-B0ACF03D7F23}" dt="2023-09-27T20:41:04.452" v="728" actId="2696"/>
        <pc:sldMkLst>
          <pc:docMk/>
          <pc:sldMk cId="1695164032" sldId="334"/>
        </pc:sldMkLst>
        <pc:spChg chg="mod">
          <ac:chgData name="Luiz Antonio Theodoro de Souza" userId="c027ec25-cf19-452b-af8f-de7ad3327a49" providerId="ADAL" clId="{65E87765-33A2-4054-83B7-B0ACF03D7F23}" dt="2023-09-27T20:39:31.408" v="727" actId="20577"/>
          <ac:spMkLst>
            <pc:docMk/>
            <pc:sldMk cId="1695164032" sldId="334"/>
            <ac:spMk id="7" creationId="{0BFEC426-B615-E549-83E5-140FD588BC64}"/>
          </ac:spMkLst>
        </pc:spChg>
      </pc:sldChg>
      <pc:sldChg chg="addSp modSp add mod">
        <pc:chgData name="Luiz Antonio Theodoro de Souza" userId="c027ec25-cf19-452b-af8f-de7ad3327a49" providerId="ADAL" clId="{65E87765-33A2-4054-83B7-B0ACF03D7F23}" dt="2023-09-27T20:59:45.397" v="1891" actId="1035"/>
        <pc:sldMkLst>
          <pc:docMk/>
          <pc:sldMk cId="2077468438" sldId="334"/>
        </pc:sldMkLst>
        <pc:spChg chg="mod">
          <ac:chgData name="Luiz Antonio Theodoro de Souza" userId="c027ec25-cf19-452b-af8f-de7ad3327a49" providerId="ADAL" clId="{65E87765-33A2-4054-83B7-B0ACF03D7F23}" dt="2023-09-27T20:59:24.370" v="1852" actId="14100"/>
          <ac:spMkLst>
            <pc:docMk/>
            <pc:sldMk cId="2077468438" sldId="334"/>
            <ac:spMk id="5" creationId="{1B07C49E-AFFC-EC46-8930-E4D428F5F943}"/>
          </ac:spMkLst>
        </pc:spChg>
        <pc:graphicFrameChg chg="add mod modGraphic">
          <ac:chgData name="Luiz Antonio Theodoro de Souza" userId="c027ec25-cf19-452b-af8f-de7ad3327a49" providerId="ADAL" clId="{65E87765-33A2-4054-83B7-B0ACF03D7F23}" dt="2023-09-27T20:59:45.397" v="1891" actId="1035"/>
          <ac:graphicFrameMkLst>
            <pc:docMk/>
            <pc:sldMk cId="2077468438" sldId="334"/>
            <ac:graphicFrameMk id="2" creationId="{CFA52F74-C5F7-31EC-AB35-557BCEA31BB4}"/>
          </ac:graphicFrameMkLst>
        </pc:graphicFrameChg>
      </pc:sldChg>
    </pc:docChg>
  </pc:docChgLst>
  <pc:docChgLst>
    <pc:chgData name="Luiz Antonio Theodoro de Souza" userId="c027ec25-cf19-452b-af8f-de7ad3327a49" providerId="ADAL" clId="{05564FD5-2C13-49FD-AC4B-8338B2171FF5}"/>
    <pc:docChg chg="undo redo custSel addSld delSld modSld">
      <pc:chgData name="Luiz Antonio Theodoro de Souza" userId="c027ec25-cf19-452b-af8f-de7ad3327a49" providerId="ADAL" clId="{05564FD5-2C13-49FD-AC4B-8338B2171FF5}" dt="2023-09-28T16:34:22.573" v="1712" actId="20577"/>
      <pc:docMkLst>
        <pc:docMk/>
      </pc:docMkLst>
      <pc:sldChg chg="del">
        <pc:chgData name="Luiz Antonio Theodoro de Souza" userId="c027ec25-cf19-452b-af8f-de7ad3327a49" providerId="ADAL" clId="{05564FD5-2C13-49FD-AC4B-8338B2171FF5}" dt="2023-09-28T16:32:50.030" v="1672" actId="2696"/>
        <pc:sldMkLst>
          <pc:docMk/>
          <pc:sldMk cId="3288665831" sldId="263"/>
        </pc:sldMkLst>
      </pc:sldChg>
      <pc:sldChg chg="addSp modSp mod">
        <pc:chgData name="Luiz Antonio Theodoro de Souza" userId="c027ec25-cf19-452b-af8f-de7ad3327a49" providerId="ADAL" clId="{05564FD5-2C13-49FD-AC4B-8338B2171FF5}" dt="2023-09-28T16:34:22.573" v="1712" actId="20577"/>
        <pc:sldMkLst>
          <pc:docMk/>
          <pc:sldMk cId="2987552906" sldId="264"/>
        </pc:sldMkLst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3" creationId="{B939F74B-1AC3-2972-58A7-8DAA1725BBB8}"/>
          </ac:spMkLst>
        </pc:spChg>
        <pc:spChg chg="mod">
          <ac:chgData name="Luiz Antonio Theodoro de Souza" userId="c027ec25-cf19-452b-af8f-de7ad3327a49" providerId="ADAL" clId="{05564FD5-2C13-49FD-AC4B-8338B2171FF5}" dt="2023-09-28T16:33:54.460" v="1676" actId="20577"/>
          <ac:spMkLst>
            <pc:docMk/>
            <pc:sldMk cId="2987552906" sldId="264"/>
            <ac:spMk id="5" creationId="{1B07C49E-AFFC-EC46-8930-E4D428F5F943}"/>
          </ac:spMkLst>
        </pc:spChg>
        <pc:spChg chg="add mod">
          <ac:chgData name="Luiz Antonio Theodoro de Souza" userId="c027ec25-cf19-452b-af8f-de7ad3327a49" providerId="ADAL" clId="{05564FD5-2C13-49FD-AC4B-8338B2171FF5}" dt="2023-09-28T16:27:39.388" v="1562"/>
          <ac:spMkLst>
            <pc:docMk/>
            <pc:sldMk cId="2987552906" sldId="264"/>
            <ac:spMk id="6" creationId="{E99780CC-C82E-B9C0-84CB-E4CE83451899}"/>
          </ac:spMkLst>
        </pc:spChg>
        <pc:grpChg chg="add mod">
          <ac:chgData name="Luiz Antonio Theodoro de Souza" userId="c027ec25-cf19-452b-af8f-de7ad3327a49" providerId="ADAL" clId="{05564FD5-2C13-49FD-AC4B-8338B2171FF5}" dt="2023-09-28T16:27:39.388" v="1562"/>
          <ac:grpSpMkLst>
            <pc:docMk/>
            <pc:sldMk cId="2987552906" sldId="264"/>
            <ac:grpSpMk id="2" creationId="{59298C17-902D-A992-1A6B-F49123768083}"/>
          </ac:grpSpMkLst>
        </pc:grpChg>
        <pc:graphicFrameChg chg="add mod">
          <ac:chgData name="Luiz Antonio Theodoro de Souza" userId="c027ec25-cf19-452b-af8f-de7ad3327a49" providerId="ADAL" clId="{05564FD5-2C13-49FD-AC4B-8338B2171FF5}" dt="2023-09-28T16:34:22.573" v="1712" actId="20577"/>
          <ac:graphicFrameMkLst>
            <pc:docMk/>
            <pc:sldMk cId="2987552906" sldId="264"/>
            <ac:graphicFrameMk id="7" creationId="{73A2305B-8517-002F-CFF7-11FB08AF903D}"/>
          </ac:graphicFrameMkLst>
        </pc:graphicFrameChg>
      </pc:sldChg>
      <pc:sldChg chg="addSp delSp modSp del mod modShow">
        <pc:chgData name="Luiz Antonio Theodoro de Souza" userId="c027ec25-cf19-452b-af8f-de7ad3327a49" providerId="ADAL" clId="{05564FD5-2C13-49FD-AC4B-8338B2171FF5}" dt="2023-09-28T16:32:58.178" v="1673" actId="2696"/>
        <pc:sldMkLst>
          <pc:docMk/>
          <pc:sldMk cId="280316088" sldId="299"/>
        </pc:sldMkLst>
        <pc:graphicFrameChg chg="add del mod modGraphic">
          <ac:chgData name="Luiz Antonio Theodoro de Souza" userId="c027ec25-cf19-452b-af8f-de7ad3327a49" providerId="ADAL" clId="{05564FD5-2C13-49FD-AC4B-8338B2171FF5}" dt="2023-09-28T13:27:51.600" v="170" actId="478"/>
          <ac:graphicFrameMkLst>
            <pc:docMk/>
            <pc:sldMk cId="280316088" sldId="299"/>
            <ac:graphicFrameMk id="2" creationId="{A6E1C009-AB35-5F32-68A7-83F702DED32D}"/>
          </ac:graphicFrameMkLst>
        </pc:graphicFrameChg>
      </pc:sldChg>
      <pc:sldChg chg="del mod modShow">
        <pc:chgData name="Luiz Antonio Theodoro de Souza" userId="c027ec25-cf19-452b-af8f-de7ad3327a49" providerId="ADAL" clId="{05564FD5-2C13-49FD-AC4B-8338B2171FF5}" dt="2023-09-28T16:33:07.789" v="1674" actId="2696"/>
        <pc:sldMkLst>
          <pc:docMk/>
          <pc:sldMk cId="1385553969" sldId="302"/>
        </pc:sldMkLst>
      </pc:sldChg>
      <pc:sldChg chg="modSp mod">
        <pc:chgData name="Luiz Antonio Theodoro de Souza" userId="c027ec25-cf19-452b-af8f-de7ad3327a49" providerId="ADAL" clId="{05564FD5-2C13-49FD-AC4B-8338B2171FF5}" dt="2023-09-28T16:22:08.252" v="1285" actId="20577"/>
        <pc:sldMkLst>
          <pc:docMk/>
          <pc:sldMk cId="1277611629" sldId="327"/>
        </pc:sldMkLst>
        <pc:spChg chg="mod">
          <ac:chgData name="Luiz Antonio Theodoro de Souza" userId="c027ec25-cf19-452b-af8f-de7ad3327a49" providerId="ADAL" clId="{05564FD5-2C13-49FD-AC4B-8338B2171FF5}" dt="2023-09-28T16:22:08.252" v="1285" actId="20577"/>
          <ac:spMkLst>
            <pc:docMk/>
            <pc:sldMk cId="1277611629" sldId="327"/>
            <ac:spMk id="6" creationId="{2C36AF9D-A911-994B-90EA-013D4CDA5604}"/>
          </ac:spMkLst>
        </pc:spChg>
      </pc:sldChg>
      <pc:sldChg chg="delSp modSp add mod">
        <pc:chgData name="Luiz Antonio Theodoro de Souza" userId="c027ec25-cf19-452b-af8f-de7ad3327a49" providerId="ADAL" clId="{05564FD5-2C13-49FD-AC4B-8338B2171FF5}" dt="2023-09-28T14:03:35.079" v="1218" actId="14100"/>
        <pc:sldMkLst>
          <pc:docMk/>
          <pc:sldMk cId="2861348796" sldId="335"/>
        </pc:sldMkLst>
        <pc:spChg chg="mod">
          <ac:chgData name="Luiz Antonio Theodoro de Souza" userId="c027ec25-cf19-452b-af8f-de7ad3327a49" providerId="ADAL" clId="{05564FD5-2C13-49FD-AC4B-8338B2171FF5}" dt="2023-09-28T14:03:35.079" v="1218" actId="14100"/>
          <ac:spMkLst>
            <pc:docMk/>
            <pc:sldMk cId="2861348796" sldId="335"/>
            <ac:spMk id="3" creationId="{AB0AB2AC-B7E6-6849-9AE9-697369407F8F}"/>
          </ac:spMkLst>
        </pc:spChg>
        <pc:spChg chg="del">
          <ac:chgData name="Luiz Antonio Theodoro de Souza" userId="c027ec25-cf19-452b-af8f-de7ad3327a49" providerId="ADAL" clId="{05564FD5-2C13-49FD-AC4B-8338B2171FF5}" dt="2023-09-28T13:25:42.900" v="154" actId="478"/>
          <ac:spMkLst>
            <pc:docMk/>
            <pc:sldMk cId="2861348796" sldId="335"/>
            <ac:spMk id="5" creationId="{1B07C49E-AFFC-EC46-8930-E4D428F5F943}"/>
          </ac:spMkLst>
        </pc:spChg>
        <pc:graphicFrameChg chg="mod">
          <ac:chgData name="Luiz Antonio Theodoro de Souza" userId="c027ec25-cf19-452b-af8f-de7ad3327a49" providerId="ADAL" clId="{05564FD5-2C13-49FD-AC4B-8338B2171FF5}" dt="2023-09-28T13:55:26.090" v="920" actId="20577"/>
          <ac:graphicFrameMkLst>
            <pc:docMk/>
            <pc:sldMk cId="2861348796" sldId="335"/>
            <ac:graphicFrameMk id="2" creationId="{A6E1C009-AB35-5F32-68A7-83F702DED32D}"/>
          </ac:graphicFrameMkLst>
        </pc:graphicFrameChg>
      </pc:sldChg>
      <pc:sldChg chg="addSp delSp modSp add mod">
        <pc:chgData name="Luiz Antonio Theodoro de Souza" userId="c027ec25-cf19-452b-af8f-de7ad3327a49" providerId="ADAL" clId="{05564FD5-2C13-49FD-AC4B-8338B2171FF5}" dt="2023-09-28T14:03:51.020" v="1221" actId="20577"/>
        <pc:sldMkLst>
          <pc:docMk/>
          <pc:sldMk cId="853542131" sldId="336"/>
        </pc:sldMkLst>
        <pc:spChg chg="del">
          <ac:chgData name="Luiz Antonio Theodoro de Souza" userId="c027ec25-cf19-452b-af8f-de7ad3327a49" providerId="ADAL" clId="{05564FD5-2C13-49FD-AC4B-8338B2171FF5}" dt="2023-09-28T13:59:58.898" v="1011" actId="478"/>
          <ac:spMkLst>
            <pc:docMk/>
            <pc:sldMk cId="853542131" sldId="336"/>
            <ac:spMk id="2" creationId="{8B78C759-C687-440F-8CAE-D3071F1AB630}"/>
          </ac:spMkLst>
        </pc:spChg>
        <pc:spChg chg="mod">
          <ac:chgData name="Luiz Antonio Theodoro de Souza" userId="c027ec25-cf19-452b-af8f-de7ad3327a49" providerId="ADAL" clId="{05564FD5-2C13-49FD-AC4B-8338B2171FF5}" dt="2023-09-28T14:03:41.688" v="1219" actId="14100"/>
          <ac:spMkLst>
            <pc:docMk/>
            <pc:sldMk cId="853542131" sldId="336"/>
            <ac:spMk id="3" creationId="{AB0AB2AC-B7E6-6849-9AE9-697369407F8F}"/>
          </ac:spMkLst>
        </pc:spChg>
        <pc:graphicFrameChg chg="add mod">
          <ac:chgData name="Luiz Antonio Theodoro de Souza" userId="c027ec25-cf19-452b-af8f-de7ad3327a49" providerId="ADAL" clId="{05564FD5-2C13-49FD-AC4B-8338B2171FF5}" dt="2023-09-28T14:03:51.020" v="1221" actId="20577"/>
          <ac:graphicFrameMkLst>
            <pc:docMk/>
            <pc:sldMk cId="853542131" sldId="336"/>
            <ac:graphicFrameMk id="5" creationId="{8DF9BC69-72EF-3DFA-96E6-43422C78325F}"/>
          </ac:graphicFrameMkLst>
        </pc:graphicFrameChg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3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4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44FB0A14-09BA-4B66-98FD-3EBCFCB77DC2}" type="doc">
      <dgm:prSet loTypeId="urn:microsoft.com/office/officeart/2005/8/layout/chevron1" loCatId="process" qsTypeId="urn:microsoft.com/office/officeart/2005/8/quickstyle/simple1" qsCatId="simple" csTypeId="urn:microsoft.com/office/officeart/2005/8/colors/accent1_2" csCatId="accent1" phldr="1"/>
      <dgm:spPr/>
    </dgm:pt>
    <dgm:pt modelId="{C773369C-40B5-4623-BABC-2F2F6E0F277D}">
      <dgm:prSet phldrT="[Texto]"/>
      <dgm:spPr/>
      <dgm:t>
        <a:bodyPr/>
        <a:lstStyle/>
        <a:p>
          <a:r>
            <a:rPr lang="pt-BR" dirty="0" err="1"/>
            <a:t>Wrangling</a:t>
          </a:r>
          <a:endParaRPr lang="pt-BR" dirty="0"/>
        </a:p>
      </dgm:t>
    </dgm:pt>
    <dgm:pt modelId="{A99EA1D9-5AB1-4823-A32F-8BEB893AA9A0}" type="parTrans" cxnId="{4519A085-C3E3-43EA-8426-F9F506432306}">
      <dgm:prSet/>
      <dgm:spPr/>
      <dgm:t>
        <a:bodyPr/>
        <a:lstStyle/>
        <a:p>
          <a:endParaRPr lang="pt-BR"/>
        </a:p>
      </dgm:t>
    </dgm:pt>
    <dgm:pt modelId="{67CD1DB6-0EBF-4FA1-86C8-77F99F4FE6CF}" type="sibTrans" cxnId="{4519A085-C3E3-43EA-8426-F9F506432306}">
      <dgm:prSet/>
      <dgm:spPr/>
      <dgm:t>
        <a:bodyPr/>
        <a:lstStyle/>
        <a:p>
          <a:endParaRPr lang="pt-BR"/>
        </a:p>
      </dgm:t>
    </dgm:pt>
    <dgm:pt modelId="{0957D7EF-4202-4DE8-BB68-3FDE569C20CE}">
      <dgm:prSet phldrT="[Texto]"/>
      <dgm:spPr/>
      <dgm:t>
        <a:bodyPr/>
        <a:lstStyle/>
        <a:p>
          <a:r>
            <a:rPr lang="pt-BR" dirty="0" err="1"/>
            <a:t>Sampling</a:t>
          </a:r>
          <a:endParaRPr lang="pt-BR" dirty="0"/>
        </a:p>
      </dgm:t>
    </dgm:pt>
    <dgm:pt modelId="{A37DA570-4824-4681-BC4C-4C249CF947C4}" type="parTrans" cxnId="{9AE1365B-698E-4BA1-9D27-00D0AE9D8083}">
      <dgm:prSet/>
      <dgm:spPr/>
      <dgm:t>
        <a:bodyPr/>
        <a:lstStyle/>
        <a:p>
          <a:endParaRPr lang="pt-BR"/>
        </a:p>
      </dgm:t>
    </dgm:pt>
    <dgm:pt modelId="{A86CD11E-3418-4D6B-A71D-271E28A8AC0A}" type="sibTrans" cxnId="{9AE1365B-698E-4BA1-9D27-00D0AE9D8083}">
      <dgm:prSet/>
      <dgm:spPr/>
      <dgm:t>
        <a:bodyPr/>
        <a:lstStyle/>
        <a:p>
          <a:endParaRPr lang="pt-BR"/>
        </a:p>
      </dgm:t>
    </dgm:pt>
    <dgm:pt modelId="{6E210758-03C4-449D-9B61-05322A12A6B9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Nulls</a:t>
          </a:r>
          <a:endParaRPr lang="pt-BR" dirty="0"/>
        </a:p>
      </dgm:t>
    </dgm:pt>
    <dgm:pt modelId="{9E53FCD3-6BBB-4921-8414-B3C4BC05BCDF}" type="parTrans" cxnId="{346E8FFA-E8CB-4504-926E-7532648C8823}">
      <dgm:prSet/>
      <dgm:spPr/>
      <dgm:t>
        <a:bodyPr/>
        <a:lstStyle/>
        <a:p>
          <a:endParaRPr lang="pt-BR"/>
        </a:p>
      </dgm:t>
    </dgm:pt>
    <dgm:pt modelId="{347C4EE6-B3C2-45F2-8A36-FC65A920FB47}" type="sibTrans" cxnId="{346E8FFA-E8CB-4504-926E-7532648C8823}">
      <dgm:prSet/>
      <dgm:spPr/>
      <dgm:t>
        <a:bodyPr/>
        <a:lstStyle/>
        <a:p>
          <a:endParaRPr lang="pt-BR"/>
        </a:p>
      </dgm:t>
    </dgm:pt>
    <dgm:pt modelId="{5F01A3DF-4AD8-4F05-8E4F-02CB7A411393}" type="pres">
      <dgm:prSet presAssocID="{44FB0A14-09BA-4B66-98FD-3EBCFCB77DC2}" presName="Name0" presStyleCnt="0">
        <dgm:presLayoutVars>
          <dgm:dir/>
          <dgm:animLvl val="lvl"/>
          <dgm:resizeHandles val="exact"/>
        </dgm:presLayoutVars>
      </dgm:prSet>
      <dgm:spPr/>
    </dgm:pt>
    <dgm:pt modelId="{A71F1EF2-2044-48DA-A45D-C18BBD024BBD}" type="pres">
      <dgm:prSet presAssocID="{C773369C-40B5-4623-BABC-2F2F6E0F277D}" presName="parTxOnly" presStyleLbl="node1" presStyleIdx="0" presStyleCnt="3">
        <dgm:presLayoutVars>
          <dgm:chMax val="0"/>
          <dgm:chPref val="0"/>
          <dgm:bulletEnabled val="1"/>
        </dgm:presLayoutVars>
      </dgm:prSet>
      <dgm:spPr/>
    </dgm:pt>
    <dgm:pt modelId="{63E0717D-2456-480A-B0C8-4DADF46DE7D7}" type="pres">
      <dgm:prSet presAssocID="{67CD1DB6-0EBF-4FA1-86C8-77F99F4FE6CF}" presName="parTxOnlySpace" presStyleCnt="0"/>
      <dgm:spPr/>
    </dgm:pt>
    <dgm:pt modelId="{79D0FC8A-99AF-4E51-820B-FB939F67E919}" type="pres">
      <dgm:prSet presAssocID="{0957D7EF-4202-4DE8-BB68-3FDE569C20CE}" presName="parTxOnly" presStyleLbl="node1" presStyleIdx="1" presStyleCnt="3">
        <dgm:presLayoutVars>
          <dgm:chMax val="0"/>
          <dgm:chPref val="0"/>
          <dgm:bulletEnabled val="1"/>
        </dgm:presLayoutVars>
      </dgm:prSet>
      <dgm:spPr/>
    </dgm:pt>
    <dgm:pt modelId="{B163FF4C-488B-4791-A204-D34F349712F7}" type="pres">
      <dgm:prSet presAssocID="{A86CD11E-3418-4D6B-A71D-271E28A8AC0A}" presName="parTxOnlySpace" presStyleCnt="0"/>
      <dgm:spPr/>
    </dgm:pt>
    <dgm:pt modelId="{F604D239-BF94-4B1F-827B-7917045D5506}" type="pres">
      <dgm:prSet presAssocID="{6E210758-03C4-449D-9B61-05322A12A6B9}" presName="parTxOnly" presStyleLbl="node1" presStyleIdx="2" presStyleCnt="3">
        <dgm:presLayoutVars>
          <dgm:chMax val="0"/>
          <dgm:chPref val="0"/>
          <dgm:bulletEnabled val="1"/>
        </dgm:presLayoutVars>
      </dgm:prSet>
      <dgm:spPr/>
    </dgm:pt>
  </dgm:ptLst>
  <dgm:cxnLst>
    <dgm:cxn modelId="{8E578E21-31F5-42C6-8ED9-DA0E704CC581}" type="presOf" srcId="{44FB0A14-09BA-4B66-98FD-3EBCFCB77DC2}" destId="{5F01A3DF-4AD8-4F05-8E4F-02CB7A411393}" srcOrd="0" destOrd="0" presId="urn:microsoft.com/office/officeart/2005/8/layout/chevron1"/>
    <dgm:cxn modelId="{9AE1365B-698E-4BA1-9D27-00D0AE9D8083}" srcId="{44FB0A14-09BA-4B66-98FD-3EBCFCB77DC2}" destId="{0957D7EF-4202-4DE8-BB68-3FDE569C20CE}" srcOrd="1" destOrd="0" parTransId="{A37DA570-4824-4681-BC4C-4C249CF947C4}" sibTransId="{A86CD11E-3418-4D6B-A71D-271E28A8AC0A}"/>
    <dgm:cxn modelId="{3166A163-F0EC-4BAC-9B9F-3A01B3EA1661}" type="presOf" srcId="{6E210758-03C4-449D-9B61-05322A12A6B9}" destId="{F604D239-BF94-4B1F-827B-7917045D5506}" srcOrd="0" destOrd="0" presId="urn:microsoft.com/office/officeart/2005/8/layout/chevron1"/>
    <dgm:cxn modelId="{63CF4951-5CCC-4C5A-8713-94BA824A6E9E}" type="presOf" srcId="{0957D7EF-4202-4DE8-BB68-3FDE569C20CE}" destId="{79D0FC8A-99AF-4E51-820B-FB939F67E919}" srcOrd="0" destOrd="0" presId="urn:microsoft.com/office/officeart/2005/8/layout/chevron1"/>
    <dgm:cxn modelId="{72617471-633E-4C22-8DCD-BA00EFCCA1B1}" type="presOf" srcId="{C773369C-40B5-4623-BABC-2F2F6E0F277D}" destId="{A71F1EF2-2044-48DA-A45D-C18BBD024BBD}" srcOrd="0" destOrd="0" presId="urn:microsoft.com/office/officeart/2005/8/layout/chevron1"/>
    <dgm:cxn modelId="{4519A085-C3E3-43EA-8426-F9F506432306}" srcId="{44FB0A14-09BA-4B66-98FD-3EBCFCB77DC2}" destId="{C773369C-40B5-4623-BABC-2F2F6E0F277D}" srcOrd="0" destOrd="0" parTransId="{A99EA1D9-5AB1-4823-A32F-8BEB893AA9A0}" sibTransId="{67CD1DB6-0EBF-4FA1-86C8-77F99F4FE6CF}"/>
    <dgm:cxn modelId="{346E8FFA-E8CB-4504-926E-7532648C8823}" srcId="{44FB0A14-09BA-4B66-98FD-3EBCFCB77DC2}" destId="{6E210758-03C4-449D-9B61-05322A12A6B9}" srcOrd="2" destOrd="0" parTransId="{9E53FCD3-6BBB-4921-8414-B3C4BC05BCDF}" sibTransId="{347C4EE6-B3C2-45F2-8A36-FC65A920FB47}"/>
    <dgm:cxn modelId="{823F4A48-1AC2-4D55-9917-3A8FD874E9FC}" type="presParOf" srcId="{5F01A3DF-4AD8-4F05-8E4F-02CB7A411393}" destId="{A71F1EF2-2044-48DA-A45D-C18BBD024BBD}" srcOrd="0" destOrd="0" presId="urn:microsoft.com/office/officeart/2005/8/layout/chevron1"/>
    <dgm:cxn modelId="{D659D053-5CE3-45D1-9232-89195C4FD661}" type="presParOf" srcId="{5F01A3DF-4AD8-4F05-8E4F-02CB7A411393}" destId="{63E0717D-2456-480A-B0C8-4DADF46DE7D7}" srcOrd="1" destOrd="0" presId="urn:microsoft.com/office/officeart/2005/8/layout/chevron1"/>
    <dgm:cxn modelId="{A05703DF-1476-4ED8-8296-B554037B402E}" type="presParOf" srcId="{5F01A3DF-4AD8-4F05-8E4F-02CB7A411393}" destId="{79D0FC8A-99AF-4E51-820B-FB939F67E919}" srcOrd="2" destOrd="0" presId="urn:microsoft.com/office/officeart/2005/8/layout/chevron1"/>
    <dgm:cxn modelId="{86CD5448-F886-4D40-851B-B8DC83D070CE}" type="presParOf" srcId="{5F01A3DF-4AD8-4F05-8E4F-02CB7A411393}" destId="{B163FF4C-488B-4791-A204-D34F349712F7}" srcOrd="3" destOrd="0" presId="urn:microsoft.com/office/officeart/2005/8/layout/chevron1"/>
    <dgm:cxn modelId="{001D1CB2-F305-4FB6-9A1F-180D7E552059}" type="presParOf" srcId="{5F01A3DF-4AD8-4F05-8E4F-02CB7A411393}" destId="{F604D239-BF94-4B1F-827B-7917045D5506}" srcOrd="4" destOrd="0" presId="urn:microsoft.com/office/officeart/2005/8/layout/chevron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pt-BR" dirty="0" err="1"/>
            <a:t>Request</a:t>
          </a:r>
          <a:r>
            <a:rPr lang="pt-BR" dirty="0"/>
            <a:t> </a:t>
          </a:r>
          <a:r>
            <a:rPr lang="pt-BR" dirty="0" err="1"/>
            <a:t>and</a:t>
          </a:r>
          <a:r>
            <a:rPr lang="pt-BR" dirty="0"/>
            <a:t> parse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SpaceX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 </a:t>
          </a:r>
          <a:r>
            <a:rPr lang="pt-BR" dirty="0" err="1"/>
            <a:t>using</a:t>
          </a:r>
          <a:r>
            <a:rPr lang="pt-BR" dirty="0"/>
            <a:t> de GET </a:t>
          </a:r>
          <a:r>
            <a:rPr lang="pt-BR" dirty="0" err="1"/>
            <a:t>request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4C1095EF-A56D-4938-AD07-258FB91AE5B0}">
      <dgm:prSet phldrT="[Texto]"/>
      <dgm:spPr/>
      <dgm:t>
        <a:bodyPr/>
        <a:lstStyle/>
        <a:p>
          <a:r>
            <a:rPr lang="pt-BR" dirty="0"/>
            <a:t>Filter </a:t>
          </a:r>
          <a:r>
            <a:rPr lang="pt-BR" dirty="0" err="1"/>
            <a:t>the</a:t>
          </a:r>
          <a:r>
            <a:rPr lang="pt-BR" dirty="0"/>
            <a:t> </a:t>
          </a:r>
          <a:r>
            <a:rPr lang="pt-BR" dirty="0" err="1"/>
            <a:t>dataframe</a:t>
          </a:r>
          <a:r>
            <a:rPr lang="pt-BR" dirty="0"/>
            <a:t> </a:t>
          </a:r>
          <a:r>
            <a:rPr lang="pt-BR" dirty="0" err="1"/>
            <a:t>to</a:t>
          </a:r>
          <a:r>
            <a:rPr lang="pt-BR" dirty="0"/>
            <a:t> </a:t>
          </a:r>
          <a:r>
            <a:rPr lang="pt-BR" dirty="0" err="1"/>
            <a:t>only</a:t>
          </a:r>
          <a:r>
            <a:rPr lang="pt-BR" dirty="0"/>
            <a:t> include Falcon 9 </a:t>
          </a:r>
          <a:r>
            <a:rPr lang="pt-BR" dirty="0" err="1"/>
            <a:t>launches</a:t>
          </a:r>
          <a:endParaRPr lang="pt-BR" dirty="0"/>
        </a:p>
      </dgm:t>
    </dgm:pt>
    <dgm:pt modelId="{E42E0B3C-926D-46E7-86F6-134ADB075D6B}" type="parTrans" cxnId="{DBF3086E-71BD-4D3D-A6F7-DB8A65A53F67}">
      <dgm:prSet/>
      <dgm:spPr/>
      <dgm:t>
        <a:bodyPr/>
        <a:lstStyle/>
        <a:p>
          <a:endParaRPr lang="pt-BR"/>
        </a:p>
      </dgm:t>
    </dgm:pt>
    <dgm:pt modelId="{745D1119-294A-4880-ACED-713450317F25}" type="sibTrans" cxnId="{DBF3086E-71BD-4D3D-A6F7-DB8A65A53F67}">
      <dgm:prSet/>
      <dgm:spPr/>
      <dgm:t>
        <a:bodyPr/>
        <a:lstStyle/>
        <a:p>
          <a:endParaRPr lang="pt-BR"/>
        </a:p>
      </dgm:t>
    </dgm:pt>
    <dgm:pt modelId="{C42F43FB-A5F5-46A7-8432-D42B3E3DC45B}">
      <dgm:prSet phldrT="[Texto]"/>
      <dgm:spPr/>
      <dgm:t>
        <a:bodyPr/>
        <a:lstStyle/>
        <a:p>
          <a:r>
            <a:rPr lang="pt-BR" dirty="0" err="1"/>
            <a:t>Dealing</a:t>
          </a:r>
          <a:r>
            <a:rPr lang="pt-BR" dirty="0"/>
            <a:t> </a:t>
          </a:r>
          <a:r>
            <a:rPr lang="pt-BR" dirty="0" err="1"/>
            <a:t>with</a:t>
          </a:r>
          <a:r>
            <a:rPr lang="pt-BR" dirty="0"/>
            <a:t> </a:t>
          </a:r>
          <a:r>
            <a:rPr lang="pt-BR" dirty="0" err="1"/>
            <a:t>Missing</a:t>
          </a:r>
          <a:r>
            <a:rPr lang="pt-BR" dirty="0"/>
            <a:t> </a:t>
          </a:r>
          <a:r>
            <a:rPr lang="pt-BR" dirty="0" err="1"/>
            <a:t>Values</a:t>
          </a:r>
          <a:endParaRPr lang="pt-BR" dirty="0"/>
        </a:p>
      </dgm:t>
    </dgm:pt>
    <dgm:pt modelId="{46AF6273-01B2-4290-ACF6-B05170A3C515}" type="parTrans" cxnId="{548C4D5A-CDCF-4ED8-9C1E-53AECE68CDCE}">
      <dgm:prSet/>
      <dgm:spPr/>
      <dgm:t>
        <a:bodyPr/>
        <a:lstStyle/>
        <a:p>
          <a:endParaRPr lang="pt-BR"/>
        </a:p>
      </dgm:t>
    </dgm:pt>
    <dgm:pt modelId="{04F122C7-3E51-476B-AEE9-B7BA59422EDE}" type="sibTrans" cxnId="{548C4D5A-CDCF-4ED8-9C1E-53AECE68CDCE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pt-BR" dirty="0" err="1"/>
            <a:t>Get</a:t>
          </a:r>
          <a:r>
            <a:rPr lang="pt-BR" dirty="0"/>
            <a:t> more data </a:t>
          </a:r>
          <a:r>
            <a:rPr lang="pt-BR" dirty="0" err="1"/>
            <a:t>using</a:t>
          </a:r>
          <a:r>
            <a:rPr lang="pt-BR" dirty="0"/>
            <a:t> </a:t>
          </a:r>
          <a:r>
            <a:rPr lang="pt-BR" dirty="0" err="1"/>
            <a:t>ID’s</a:t>
          </a:r>
          <a:r>
            <a:rPr lang="pt-BR" dirty="0"/>
            <a:t> </a:t>
          </a:r>
          <a:r>
            <a:rPr lang="pt-BR" dirty="0" err="1"/>
            <a:t>collected</a:t>
          </a:r>
          <a:r>
            <a:rPr lang="pt-BR" dirty="0"/>
            <a:t> </a:t>
          </a:r>
          <a:r>
            <a:rPr lang="pt-BR" dirty="0" err="1"/>
            <a:t>from</a:t>
          </a:r>
          <a:r>
            <a:rPr lang="pt-BR" dirty="0"/>
            <a:t> </a:t>
          </a:r>
          <a:r>
            <a:rPr lang="pt-BR" dirty="0" err="1"/>
            <a:t>launch</a:t>
          </a:r>
          <a:r>
            <a:rPr lang="pt-BR" dirty="0"/>
            <a:t> data</a:t>
          </a:r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CCCA48EE-DF44-42DB-9850-FDCD287E8E7C}" type="pres">
      <dgm:prSet presAssocID="{DD89536B-5811-4078-8D7B-8F336A4DC793}" presName="FourNodes_1" presStyleLbl="node1" presStyleIdx="0" presStyleCnt="4">
        <dgm:presLayoutVars>
          <dgm:bulletEnabled val="1"/>
        </dgm:presLayoutVars>
      </dgm:prSet>
      <dgm:spPr/>
    </dgm:pt>
    <dgm:pt modelId="{5E1146EE-25FD-4FC5-A1C1-BFFF526F5532}" type="pres">
      <dgm:prSet presAssocID="{DD89536B-5811-4078-8D7B-8F336A4DC793}" presName="FourNodes_2" presStyleLbl="node1" presStyleIdx="1" presStyleCnt="4">
        <dgm:presLayoutVars>
          <dgm:bulletEnabled val="1"/>
        </dgm:presLayoutVars>
      </dgm:prSet>
      <dgm:spPr/>
    </dgm:pt>
    <dgm:pt modelId="{9B674021-CCCD-493F-84C2-2C31E12015DC}" type="pres">
      <dgm:prSet presAssocID="{DD89536B-5811-4078-8D7B-8F336A4DC793}" presName="FourNodes_3" presStyleLbl="node1" presStyleIdx="2" presStyleCnt="4">
        <dgm:presLayoutVars>
          <dgm:bulletEnabled val="1"/>
        </dgm:presLayoutVars>
      </dgm:prSet>
      <dgm:spPr/>
    </dgm:pt>
    <dgm:pt modelId="{C9B19EB4-D701-4568-83C1-6266B1A716EF}" type="pres">
      <dgm:prSet presAssocID="{DD89536B-5811-4078-8D7B-8F336A4DC793}" presName="FourNodes_4" presStyleLbl="node1" presStyleIdx="3" presStyleCnt="4">
        <dgm:presLayoutVars>
          <dgm:bulletEnabled val="1"/>
        </dgm:presLayoutVars>
      </dgm:prSet>
      <dgm:spPr/>
    </dgm:pt>
    <dgm:pt modelId="{47033AD9-657D-4006-B0DA-1B31442064C4}" type="pres">
      <dgm:prSet presAssocID="{DD89536B-5811-4078-8D7B-8F336A4DC793}" presName="FourConn_1-2" presStyleLbl="fgAccFollowNode1" presStyleIdx="0" presStyleCnt="3">
        <dgm:presLayoutVars>
          <dgm:bulletEnabled val="1"/>
        </dgm:presLayoutVars>
      </dgm:prSet>
      <dgm:spPr/>
    </dgm:pt>
    <dgm:pt modelId="{B392CF8F-7ABD-44CC-A83A-DC3E2BB4B710}" type="pres">
      <dgm:prSet presAssocID="{DD89536B-5811-4078-8D7B-8F336A4DC793}" presName="FourConn_2-3" presStyleLbl="fgAccFollowNode1" presStyleIdx="1" presStyleCnt="3">
        <dgm:presLayoutVars>
          <dgm:bulletEnabled val="1"/>
        </dgm:presLayoutVars>
      </dgm:prSet>
      <dgm:spPr/>
    </dgm:pt>
    <dgm:pt modelId="{0F723016-F019-4DDE-8472-982A5A803F4D}" type="pres">
      <dgm:prSet presAssocID="{DD89536B-5811-4078-8D7B-8F336A4DC793}" presName="FourConn_3-4" presStyleLbl="fgAccFollowNode1" presStyleIdx="2" presStyleCnt="3">
        <dgm:presLayoutVars>
          <dgm:bulletEnabled val="1"/>
        </dgm:presLayoutVars>
      </dgm:prSet>
      <dgm:spPr/>
    </dgm:pt>
    <dgm:pt modelId="{1C06EA30-A98C-416E-B18A-098F48386781}" type="pres">
      <dgm:prSet presAssocID="{DD89536B-5811-4078-8D7B-8F336A4DC793}" presName="FourNodes_1_text" presStyleLbl="node1" presStyleIdx="3" presStyleCnt="4">
        <dgm:presLayoutVars>
          <dgm:bulletEnabled val="1"/>
        </dgm:presLayoutVars>
      </dgm:prSet>
      <dgm:spPr/>
    </dgm:pt>
    <dgm:pt modelId="{6E141824-FFAF-484A-BC16-9721CE422E4B}" type="pres">
      <dgm:prSet presAssocID="{DD89536B-5811-4078-8D7B-8F336A4DC793}" presName="FourNodes_2_text" presStyleLbl="node1" presStyleIdx="3" presStyleCnt="4">
        <dgm:presLayoutVars>
          <dgm:bulletEnabled val="1"/>
        </dgm:presLayoutVars>
      </dgm:prSet>
      <dgm:spPr/>
    </dgm:pt>
    <dgm:pt modelId="{8D4FCEED-A19D-41A5-BB66-2D6B25AC45C6}" type="pres">
      <dgm:prSet presAssocID="{DD89536B-5811-4078-8D7B-8F336A4DC793}" presName="FourNodes_3_text" presStyleLbl="node1" presStyleIdx="3" presStyleCnt="4">
        <dgm:presLayoutVars>
          <dgm:bulletEnabled val="1"/>
        </dgm:presLayoutVars>
      </dgm:prSet>
      <dgm:spPr/>
    </dgm:pt>
    <dgm:pt modelId="{793CC78F-33C1-4EE5-BDB1-63C5CFEA34FB}" type="pres">
      <dgm:prSet presAssocID="{DD89536B-5811-4078-8D7B-8F336A4DC793}" presName="FourNodes_4_text" presStyleLbl="node1" presStyleIdx="3" presStyleCnt="4">
        <dgm:presLayoutVars>
          <dgm:bulletEnabled val="1"/>
        </dgm:presLayoutVars>
      </dgm:prSet>
      <dgm:spPr/>
    </dgm:pt>
  </dgm:ptLst>
  <dgm:cxnLst>
    <dgm:cxn modelId="{6D176405-9EF5-4AC8-BF47-465F8AD2A0F8}" type="presOf" srcId="{2C50E08B-9774-461A-8040-3B8DE50E3EC0}" destId="{1C06EA30-A98C-416E-B18A-098F48386781}" srcOrd="1" destOrd="0" presId="urn:microsoft.com/office/officeart/2005/8/layout/vProcess5"/>
    <dgm:cxn modelId="{9A454316-C1DD-4166-946E-D78009E8E8FE}" type="presOf" srcId="{2C50E08B-9774-461A-8040-3B8DE50E3EC0}" destId="{CCCA48EE-DF44-42DB-9850-FDCD287E8E7C}" srcOrd="0" destOrd="0" presId="urn:microsoft.com/office/officeart/2005/8/layout/vProcess5"/>
    <dgm:cxn modelId="{7657C219-B564-4B90-94BB-9C6059F7544E}" type="presOf" srcId="{C42F43FB-A5F5-46A7-8432-D42B3E3DC45B}" destId="{793CC78F-33C1-4EE5-BDB1-63C5CFEA34FB}" srcOrd="1" destOrd="0" presId="urn:microsoft.com/office/officeart/2005/8/layout/vProcess5"/>
    <dgm:cxn modelId="{BD65CB1C-F845-495D-BFC7-A4EC577B664B}" type="presOf" srcId="{344A6AAD-F888-4A7F-8D26-A0786347D934}" destId="{B392CF8F-7ABD-44CC-A83A-DC3E2BB4B710}" srcOrd="0" destOrd="0" presId="urn:microsoft.com/office/officeart/2005/8/layout/vProcess5"/>
    <dgm:cxn modelId="{C8D56127-6492-4879-925B-AFD231784944}" type="presOf" srcId="{0805D20E-AC11-4C50-92BE-476F80E7E8CC}" destId="{5E1146EE-25FD-4FC5-A1C1-BFFF526F5532}" srcOrd="0" destOrd="0" presId="urn:microsoft.com/office/officeart/2005/8/layout/vProcess5"/>
    <dgm:cxn modelId="{9BDAF331-E45C-46BE-B587-7C1FFADE7BB6}" type="presOf" srcId="{0805D20E-AC11-4C50-92BE-476F80E7E8CC}" destId="{6E141824-FFAF-484A-BC16-9721CE422E4B}" srcOrd="1" destOrd="0" presId="urn:microsoft.com/office/officeart/2005/8/layout/vProcess5"/>
    <dgm:cxn modelId="{7025A942-1E4C-4A32-9A2E-7BC62CC97065}" type="presOf" srcId="{C42F43FB-A5F5-46A7-8432-D42B3E3DC45B}" destId="{C9B19EB4-D701-4568-83C1-6266B1A716EF}" srcOrd="0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CBE6AC45-12AC-49AD-B79B-026F55FB30BC}" type="presOf" srcId="{745D1119-294A-4880-ACED-713450317F25}" destId="{0F723016-F019-4DDE-8472-982A5A803F4D}" srcOrd="0" destOrd="0" presId="urn:microsoft.com/office/officeart/2005/8/layout/vProcess5"/>
    <dgm:cxn modelId="{D3996E67-0B00-43C0-B470-B150C75CD489}" type="presOf" srcId="{4C1095EF-A56D-4938-AD07-258FB91AE5B0}" destId="{9B674021-CCCD-493F-84C2-2C31E12015DC}" srcOrd="0" destOrd="0" presId="urn:microsoft.com/office/officeart/2005/8/layout/vProcess5"/>
    <dgm:cxn modelId="{DBF3086E-71BD-4D3D-A6F7-DB8A65A53F67}" srcId="{DD89536B-5811-4078-8D7B-8F336A4DC793}" destId="{4C1095EF-A56D-4938-AD07-258FB91AE5B0}" srcOrd="2" destOrd="0" parTransId="{E42E0B3C-926D-46E7-86F6-134ADB075D6B}" sibTransId="{745D1119-294A-4880-ACED-713450317F25}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548C4D5A-CDCF-4ED8-9C1E-53AECE68CDCE}" srcId="{DD89536B-5811-4078-8D7B-8F336A4DC793}" destId="{C42F43FB-A5F5-46A7-8432-D42B3E3DC45B}" srcOrd="3" destOrd="0" parTransId="{46AF6273-01B2-4290-ACF6-B05170A3C515}" sibTransId="{04F122C7-3E51-476B-AEE9-B7BA59422EDE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A1A7E190-7EBF-4FFD-9B87-A231B63876B6}" type="presOf" srcId="{B472A654-72FF-4326-B4FD-9A452C735AD7}" destId="{47033AD9-657D-4006-B0DA-1B31442064C4}" srcOrd="0" destOrd="0" presId="urn:microsoft.com/office/officeart/2005/8/layout/vProcess5"/>
    <dgm:cxn modelId="{F8D6DBA7-693F-41EC-BEFE-8CEB49F62236}" type="presOf" srcId="{4C1095EF-A56D-4938-AD07-258FB91AE5B0}" destId="{8D4FCEED-A19D-41A5-BB66-2D6B25AC45C6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6EF9C0DC-BF03-475B-B447-55F0B7415807}" type="presParOf" srcId="{0CE31695-DC85-46F2-93D5-4FE9E006EB06}" destId="{CCCA48EE-DF44-42DB-9850-FDCD287E8E7C}" srcOrd="1" destOrd="0" presId="urn:microsoft.com/office/officeart/2005/8/layout/vProcess5"/>
    <dgm:cxn modelId="{84A1899E-B6CC-444A-B4EE-2791BEF3B693}" type="presParOf" srcId="{0CE31695-DC85-46F2-93D5-4FE9E006EB06}" destId="{5E1146EE-25FD-4FC5-A1C1-BFFF526F5532}" srcOrd="2" destOrd="0" presId="urn:microsoft.com/office/officeart/2005/8/layout/vProcess5"/>
    <dgm:cxn modelId="{F82FB620-7E5F-486F-94D2-E84F0CF377D6}" type="presParOf" srcId="{0CE31695-DC85-46F2-93D5-4FE9E006EB06}" destId="{9B674021-CCCD-493F-84C2-2C31E12015DC}" srcOrd="3" destOrd="0" presId="urn:microsoft.com/office/officeart/2005/8/layout/vProcess5"/>
    <dgm:cxn modelId="{9882AEA9-CAEA-48A0-98BA-4894CBE106FC}" type="presParOf" srcId="{0CE31695-DC85-46F2-93D5-4FE9E006EB06}" destId="{C9B19EB4-D701-4568-83C1-6266B1A716EF}" srcOrd="4" destOrd="0" presId="urn:microsoft.com/office/officeart/2005/8/layout/vProcess5"/>
    <dgm:cxn modelId="{EBC7EC48-2F79-447E-8B60-A2B026CBD593}" type="presParOf" srcId="{0CE31695-DC85-46F2-93D5-4FE9E006EB06}" destId="{47033AD9-657D-4006-B0DA-1B31442064C4}" srcOrd="5" destOrd="0" presId="urn:microsoft.com/office/officeart/2005/8/layout/vProcess5"/>
    <dgm:cxn modelId="{58D51B3C-CB3E-4CC5-8754-B15E1EC4D488}" type="presParOf" srcId="{0CE31695-DC85-46F2-93D5-4FE9E006EB06}" destId="{B392CF8F-7ABD-44CC-A83A-DC3E2BB4B710}" srcOrd="6" destOrd="0" presId="urn:microsoft.com/office/officeart/2005/8/layout/vProcess5"/>
    <dgm:cxn modelId="{B560CDF0-B56E-43C2-B4E5-BB144A8A5DAF}" type="presParOf" srcId="{0CE31695-DC85-46F2-93D5-4FE9E006EB06}" destId="{0F723016-F019-4DDE-8472-982A5A803F4D}" srcOrd="7" destOrd="0" presId="urn:microsoft.com/office/officeart/2005/8/layout/vProcess5"/>
    <dgm:cxn modelId="{8FBAA0AB-7653-4B15-A58D-A5A0B2B2B639}" type="presParOf" srcId="{0CE31695-DC85-46F2-93D5-4FE9E006EB06}" destId="{1C06EA30-A98C-416E-B18A-098F48386781}" srcOrd="8" destOrd="0" presId="urn:microsoft.com/office/officeart/2005/8/layout/vProcess5"/>
    <dgm:cxn modelId="{B360D443-35A6-4AC7-B7F3-AA12D2B912B7}" type="presParOf" srcId="{0CE31695-DC85-46F2-93D5-4FE9E006EB06}" destId="{6E141824-FFAF-484A-BC16-9721CE422E4B}" srcOrd="9" destOrd="0" presId="urn:microsoft.com/office/officeart/2005/8/layout/vProcess5"/>
    <dgm:cxn modelId="{7B710D4D-560D-4E22-AC40-66331CCFD4C2}" type="presParOf" srcId="{0CE31695-DC85-46F2-93D5-4FE9E006EB06}" destId="{8D4FCEED-A19D-41A5-BB66-2D6B25AC45C6}" srcOrd="10" destOrd="0" presId="urn:microsoft.com/office/officeart/2005/8/layout/vProcess5"/>
    <dgm:cxn modelId="{9ED5D21B-B034-473D-9FC7-B308A02C25A1}" type="presParOf" srcId="{0CE31695-DC85-46F2-93D5-4FE9E006EB06}" destId="{793CC78F-33C1-4EE5-BDB1-63C5CFEA34FB}" srcOrd="11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3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/>
            <a:t>Extract Falcon 9 launch records HTML table from Wikipedia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/>
            <a:t>Parse the table and convert it into a Pandas data frame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9" minVer="http://schemas.openxmlformats.org/drawingml/2006/diagram"/>
    </a:ext>
  </dgm:extLst>
</dgm:dataModel>
</file>

<file path=ppt/diagrams/data4.xml><?xml version="1.0" encoding="utf-8"?>
<dgm:dataModel xmlns:dgm="http://schemas.openxmlformats.org/drawingml/2006/diagram" xmlns:a="http://schemas.openxmlformats.org/drawingml/2006/main">
  <dgm:ptLst>
    <dgm:pt modelId="{DD89536B-5811-4078-8D7B-8F336A4DC793}" type="doc">
      <dgm:prSet loTypeId="urn:microsoft.com/office/officeart/2005/8/layout/vProcess5" loCatId="process" qsTypeId="urn:microsoft.com/office/officeart/2005/8/quickstyle/simple1" qsCatId="simple" csTypeId="urn:microsoft.com/office/officeart/2005/8/colors/accent1_2" csCatId="accent1" phldr="1"/>
      <dgm:spPr/>
      <dgm:t>
        <a:bodyPr/>
        <a:lstStyle/>
        <a:p>
          <a:endParaRPr lang="pt-BR"/>
        </a:p>
      </dgm:t>
    </dgm:pt>
    <dgm:pt modelId="{2C50E08B-9774-461A-8040-3B8DE50E3EC0}">
      <dgm:prSet phldrT="[Texto]"/>
      <dgm:spPr/>
      <dgm:t>
        <a:bodyPr/>
        <a:lstStyle/>
        <a:p>
          <a:r>
            <a:rPr lang="en-US" b="0" i="0" dirty="0"/>
            <a:t>Explore data attributes</a:t>
          </a:r>
          <a:endParaRPr lang="pt-BR" dirty="0"/>
        </a:p>
      </dgm:t>
    </dgm:pt>
    <dgm:pt modelId="{50C22ED1-EFF0-48F1-BF9C-927988C288BF}" type="parTrans" cxnId="{8D89FB83-050F-4F18-A67F-5B6BDD32807D}">
      <dgm:prSet/>
      <dgm:spPr/>
      <dgm:t>
        <a:bodyPr/>
        <a:lstStyle/>
        <a:p>
          <a:endParaRPr lang="pt-BR"/>
        </a:p>
      </dgm:t>
    </dgm:pt>
    <dgm:pt modelId="{B472A654-72FF-4326-B4FD-9A452C735AD7}" type="sibTrans" cxnId="{8D89FB83-050F-4F18-A67F-5B6BDD32807D}">
      <dgm:prSet/>
      <dgm:spPr/>
      <dgm:t>
        <a:bodyPr/>
        <a:lstStyle/>
        <a:p>
          <a:endParaRPr lang="pt-BR"/>
        </a:p>
      </dgm:t>
    </dgm:pt>
    <dgm:pt modelId="{0805D20E-AC11-4C50-92BE-476F80E7E8CC}">
      <dgm:prSet phldrT="[Texto]"/>
      <dgm:spPr/>
      <dgm:t>
        <a:bodyPr/>
        <a:lstStyle/>
        <a:p>
          <a:r>
            <a:rPr lang="en-US" b="0" i="0" dirty="0"/>
            <a:t>Determine the training labels</a:t>
          </a:r>
          <a:endParaRPr lang="pt-BR" dirty="0"/>
        </a:p>
      </dgm:t>
    </dgm:pt>
    <dgm:pt modelId="{19F3F59E-1CD2-4193-904A-836C42C2CC75}" type="parTrans" cxnId="{6DFD9878-023E-4CA4-AE7E-A3601F228A7E}">
      <dgm:prSet/>
      <dgm:spPr/>
      <dgm:t>
        <a:bodyPr/>
        <a:lstStyle/>
        <a:p>
          <a:endParaRPr lang="pt-BR"/>
        </a:p>
      </dgm:t>
    </dgm:pt>
    <dgm:pt modelId="{344A6AAD-F888-4A7F-8D26-A0786347D934}" type="sibTrans" cxnId="{6DFD9878-023E-4CA4-AE7E-A3601F228A7E}">
      <dgm:prSet/>
      <dgm:spPr/>
      <dgm:t>
        <a:bodyPr/>
        <a:lstStyle/>
        <a:p>
          <a:endParaRPr lang="pt-BR"/>
        </a:p>
      </dgm:t>
    </dgm:pt>
    <dgm:pt modelId="{0CE31695-DC85-46F2-93D5-4FE9E006EB06}" type="pres">
      <dgm:prSet presAssocID="{DD89536B-5811-4078-8D7B-8F336A4DC793}" presName="outerComposite" presStyleCnt="0">
        <dgm:presLayoutVars>
          <dgm:chMax val="5"/>
          <dgm:dir/>
          <dgm:resizeHandles val="exact"/>
        </dgm:presLayoutVars>
      </dgm:prSet>
      <dgm:spPr/>
    </dgm:pt>
    <dgm:pt modelId="{75589098-E65F-4FEF-BD52-CE66F0A3006E}" type="pres">
      <dgm:prSet presAssocID="{DD89536B-5811-4078-8D7B-8F336A4DC793}" presName="dummyMaxCanvas" presStyleCnt="0">
        <dgm:presLayoutVars/>
      </dgm:prSet>
      <dgm:spPr/>
    </dgm:pt>
    <dgm:pt modelId="{94FCA53C-8C2B-46F7-8C3D-B01C31050BCB}" type="pres">
      <dgm:prSet presAssocID="{DD89536B-5811-4078-8D7B-8F336A4DC793}" presName="TwoNodes_1" presStyleLbl="node1" presStyleIdx="0" presStyleCnt="2">
        <dgm:presLayoutVars>
          <dgm:bulletEnabled val="1"/>
        </dgm:presLayoutVars>
      </dgm:prSet>
      <dgm:spPr/>
    </dgm:pt>
    <dgm:pt modelId="{8CD675B0-9EFF-49A5-8898-EE86BD52EE74}" type="pres">
      <dgm:prSet presAssocID="{DD89536B-5811-4078-8D7B-8F336A4DC793}" presName="TwoNodes_2" presStyleLbl="node1" presStyleIdx="1" presStyleCnt="2">
        <dgm:presLayoutVars>
          <dgm:bulletEnabled val="1"/>
        </dgm:presLayoutVars>
      </dgm:prSet>
      <dgm:spPr/>
    </dgm:pt>
    <dgm:pt modelId="{CA3E7D99-BCD2-4BBB-83F5-F383ACB6172F}" type="pres">
      <dgm:prSet presAssocID="{DD89536B-5811-4078-8D7B-8F336A4DC793}" presName="TwoConn_1-2" presStyleLbl="fgAccFollowNode1" presStyleIdx="0" presStyleCnt="1">
        <dgm:presLayoutVars>
          <dgm:bulletEnabled val="1"/>
        </dgm:presLayoutVars>
      </dgm:prSet>
      <dgm:spPr/>
    </dgm:pt>
    <dgm:pt modelId="{21646A2C-B274-44D2-A5AF-A75930D545F1}" type="pres">
      <dgm:prSet presAssocID="{DD89536B-5811-4078-8D7B-8F336A4DC793}" presName="TwoNodes_1_text" presStyleLbl="node1" presStyleIdx="1" presStyleCnt="2">
        <dgm:presLayoutVars>
          <dgm:bulletEnabled val="1"/>
        </dgm:presLayoutVars>
      </dgm:prSet>
      <dgm:spPr/>
    </dgm:pt>
    <dgm:pt modelId="{6F963974-488C-4584-969E-3B1C48C225D0}" type="pres">
      <dgm:prSet presAssocID="{DD89536B-5811-4078-8D7B-8F336A4DC793}" presName="TwoNodes_2_text" presStyleLbl="node1" presStyleIdx="1" presStyleCnt="2">
        <dgm:presLayoutVars>
          <dgm:bulletEnabled val="1"/>
        </dgm:presLayoutVars>
      </dgm:prSet>
      <dgm:spPr/>
    </dgm:pt>
  </dgm:ptLst>
  <dgm:cxnLst>
    <dgm:cxn modelId="{13249901-101E-4A68-91AB-0F83E52634A1}" type="presOf" srcId="{2C50E08B-9774-461A-8040-3B8DE50E3EC0}" destId="{21646A2C-B274-44D2-A5AF-A75930D545F1}" srcOrd="1" destOrd="0" presId="urn:microsoft.com/office/officeart/2005/8/layout/vProcess5"/>
    <dgm:cxn modelId="{B20FC644-CC33-416B-89DA-1935E5765C84}" type="presOf" srcId="{DD89536B-5811-4078-8D7B-8F336A4DC793}" destId="{0CE31695-DC85-46F2-93D5-4FE9E006EB06}" srcOrd="0" destOrd="0" presId="urn:microsoft.com/office/officeart/2005/8/layout/vProcess5"/>
    <dgm:cxn modelId="{6DFD9878-023E-4CA4-AE7E-A3601F228A7E}" srcId="{DD89536B-5811-4078-8D7B-8F336A4DC793}" destId="{0805D20E-AC11-4C50-92BE-476F80E7E8CC}" srcOrd="1" destOrd="0" parTransId="{19F3F59E-1CD2-4193-904A-836C42C2CC75}" sibTransId="{344A6AAD-F888-4A7F-8D26-A0786347D934}"/>
    <dgm:cxn modelId="{8D89FB83-050F-4F18-A67F-5B6BDD32807D}" srcId="{DD89536B-5811-4078-8D7B-8F336A4DC793}" destId="{2C50E08B-9774-461A-8040-3B8DE50E3EC0}" srcOrd="0" destOrd="0" parTransId="{50C22ED1-EFF0-48F1-BF9C-927988C288BF}" sibTransId="{B472A654-72FF-4326-B4FD-9A452C735AD7}"/>
    <dgm:cxn modelId="{FBDE569C-AF85-4089-A04B-D4BF9B691C6F}" type="presOf" srcId="{0805D20E-AC11-4C50-92BE-476F80E7E8CC}" destId="{8CD675B0-9EFF-49A5-8898-EE86BD52EE74}" srcOrd="0" destOrd="0" presId="urn:microsoft.com/office/officeart/2005/8/layout/vProcess5"/>
    <dgm:cxn modelId="{755768B4-5638-4C39-A34B-104BCB0F70E1}" type="presOf" srcId="{B472A654-72FF-4326-B4FD-9A452C735AD7}" destId="{CA3E7D99-BCD2-4BBB-83F5-F383ACB6172F}" srcOrd="0" destOrd="0" presId="urn:microsoft.com/office/officeart/2005/8/layout/vProcess5"/>
    <dgm:cxn modelId="{504816CF-A07A-4984-8451-845AA58D9011}" type="presOf" srcId="{2C50E08B-9774-461A-8040-3B8DE50E3EC0}" destId="{94FCA53C-8C2B-46F7-8C3D-B01C31050BCB}" srcOrd="0" destOrd="0" presId="urn:microsoft.com/office/officeart/2005/8/layout/vProcess5"/>
    <dgm:cxn modelId="{13F6DED2-D012-4A9F-BC21-3E7A7523C855}" type="presOf" srcId="{0805D20E-AC11-4C50-92BE-476F80E7E8CC}" destId="{6F963974-488C-4584-969E-3B1C48C225D0}" srcOrd="1" destOrd="0" presId="urn:microsoft.com/office/officeart/2005/8/layout/vProcess5"/>
    <dgm:cxn modelId="{7D7E9172-AA99-46EF-AAD2-BEC900FC00E8}" type="presParOf" srcId="{0CE31695-DC85-46F2-93D5-4FE9E006EB06}" destId="{75589098-E65F-4FEF-BD52-CE66F0A3006E}" srcOrd="0" destOrd="0" presId="urn:microsoft.com/office/officeart/2005/8/layout/vProcess5"/>
    <dgm:cxn modelId="{10BADF0F-717B-4118-B2D8-F084D7EF9E9E}" type="presParOf" srcId="{0CE31695-DC85-46F2-93D5-4FE9E006EB06}" destId="{94FCA53C-8C2B-46F7-8C3D-B01C31050BCB}" srcOrd="1" destOrd="0" presId="urn:microsoft.com/office/officeart/2005/8/layout/vProcess5"/>
    <dgm:cxn modelId="{94DDB945-D717-4BCD-9269-F8B20B8A36E9}" type="presParOf" srcId="{0CE31695-DC85-46F2-93D5-4FE9E006EB06}" destId="{8CD675B0-9EFF-49A5-8898-EE86BD52EE74}" srcOrd="2" destOrd="0" presId="urn:microsoft.com/office/officeart/2005/8/layout/vProcess5"/>
    <dgm:cxn modelId="{144E2F9F-0053-4D4A-AE0C-B673D802DE62}" type="presParOf" srcId="{0CE31695-DC85-46F2-93D5-4FE9E006EB06}" destId="{CA3E7D99-BCD2-4BBB-83F5-F383ACB6172F}" srcOrd="3" destOrd="0" presId="urn:microsoft.com/office/officeart/2005/8/layout/vProcess5"/>
    <dgm:cxn modelId="{631D58AB-14B0-45A2-8709-93D49AFBDF6C}" type="presParOf" srcId="{0CE31695-DC85-46F2-93D5-4FE9E006EB06}" destId="{21646A2C-B274-44D2-A5AF-A75930D545F1}" srcOrd="4" destOrd="0" presId="urn:microsoft.com/office/officeart/2005/8/layout/vProcess5"/>
    <dgm:cxn modelId="{E1F5DF07-CBC0-43FE-B7F8-972474B1B05D}" type="presParOf" srcId="{0CE31695-DC85-46F2-93D5-4FE9E006EB06}" destId="{6F963974-488C-4584-969E-3B1C48C225D0}" srcOrd="5" destOrd="0" presId="urn:microsoft.com/office/officeart/2005/8/layout/vProcess5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71F1EF2-2044-48DA-A45D-C18BBD024BBD}">
      <dsp:nvSpPr>
        <dsp:cNvPr id="0" name=""/>
        <dsp:cNvSpPr/>
      </dsp:nvSpPr>
      <dsp:spPr>
        <a:xfrm>
          <a:off x="238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Wrangling</a:t>
          </a:r>
          <a:endParaRPr lang="pt-BR" sz="3000" kern="1200" dirty="0"/>
        </a:p>
      </dsp:txBody>
      <dsp:txXfrm>
        <a:off x="582612" y="515570"/>
        <a:ext cx="1740694" cy="1160462"/>
      </dsp:txXfrm>
    </dsp:sp>
    <dsp:sp modelId="{79D0FC8A-99AF-4E51-820B-FB939F67E919}">
      <dsp:nvSpPr>
        <dsp:cNvPr id="0" name=""/>
        <dsp:cNvSpPr/>
      </dsp:nvSpPr>
      <dsp:spPr>
        <a:xfrm>
          <a:off x="2613421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Sampling</a:t>
          </a:r>
          <a:endParaRPr lang="pt-BR" sz="3000" kern="1200" dirty="0"/>
        </a:p>
      </dsp:txBody>
      <dsp:txXfrm>
        <a:off x="3193652" y="515570"/>
        <a:ext cx="1740694" cy="1160462"/>
      </dsp:txXfrm>
    </dsp:sp>
    <dsp:sp modelId="{F604D239-BF94-4B1F-827B-7917045D5506}">
      <dsp:nvSpPr>
        <dsp:cNvPr id="0" name=""/>
        <dsp:cNvSpPr/>
      </dsp:nvSpPr>
      <dsp:spPr>
        <a:xfrm>
          <a:off x="5224462" y="515570"/>
          <a:ext cx="2901156" cy="1160462"/>
        </a:xfrm>
        <a:prstGeom prst="chevron">
          <a:avLst/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20015" tIns="40005" rIns="40005" bIns="40005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3000" kern="1200" dirty="0" err="1"/>
            <a:t>Dealing</a:t>
          </a:r>
          <a:r>
            <a:rPr lang="pt-BR" sz="3000" kern="1200" dirty="0"/>
            <a:t> </a:t>
          </a:r>
          <a:r>
            <a:rPr lang="pt-BR" sz="3000" kern="1200" dirty="0" err="1"/>
            <a:t>Nulls</a:t>
          </a:r>
          <a:endParaRPr lang="pt-BR" sz="3000" kern="1200" dirty="0"/>
        </a:p>
      </dsp:txBody>
      <dsp:txXfrm>
        <a:off x="5804693" y="515570"/>
        <a:ext cx="1740694" cy="1160462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CCCA48EE-DF44-42DB-9850-FDCD287E8E7C}">
      <dsp:nvSpPr>
        <dsp:cNvPr id="0" name=""/>
        <dsp:cNvSpPr/>
      </dsp:nvSpPr>
      <dsp:spPr>
        <a:xfrm>
          <a:off x="0" y="0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Request</a:t>
          </a:r>
          <a:r>
            <a:rPr lang="pt-BR" sz="1700" kern="1200" dirty="0"/>
            <a:t> </a:t>
          </a:r>
          <a:r>
            <a:rPr lang="pt-BR" sz="1700" kern="1200" dirty="0" err="1"/>
            <a:t>and</a:t>
          </a:r>
          <a:r>
            <a:rPr lang="pt-BR" sz="1700" kern="1200" dirty="0"/>
            <a:t> parse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SpaceX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 </a:t>
          </a:r>
          <a:r>
            <a:rPr lang="pt-BR" sz="1700" kern="1200" dirty="0" err="1"/>
            <a:t>using</a:t>
          </a:r>
          <a:r>
            <a:rPr lang="pt-BR" sz="1700" kern="1200" dirty="0"/>
            <a:t> de GET </a:t>
          </a:r>
          <a:r>
            <a:rPr lang="pt-BR" sz="1700" kern="1200" dirty="0" err="1"/>
            <a:t>request</a:t>
          </a:r>
          <a:endParaRPr lang="pt-BR" sz="1700" kern="1200" dirty="0"/>
        </a:p>
      </dsp:txBody>
      <dsp:txXfrm>
        <a:off x="23713" y="23713"/>
        <a:ext cx="3132487" cy="762205"/>
      </dsp:txXfrm>
    </dsp:sp>
    <dsp:sp modelId="{5E1146EE-25FD-4FC5-A1C1-BFFF526F5532}">
      <dsp:nvSpPr>
        <dsp:cNvPr id="0" name=""/>
        <dsp:cNvSpPr/>
      </dsp:nvSpPr>
      <dsp:spPr>
        <a:xfrm>
          <a:off x="341244" y="956836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Get</a:t>
          </a:r>
          <a:r>
            <a:rPr lang="pt-BR" sz="1700" kern="1200" dirty="0"/>
            <a:t> more data </a:t>
          </a:r>
          <a:r>
            <a:rPr lang="pt-BR" sz="1700" kern="1200" dirty="0" err="1"/>
            <a:t>using</a:t>
          </a:r>
          <a:r>
            <a:rPr lang="pt-BR" sz="1700" kern="1200" dirty="0"/>
            <a:t> </a:t>
          </a:r>
          <a:r>
            <a:rPr lang="pt-BR" sz="1700" kern="1200" dirty="0" err="1"/>
            <a:t>ID’s</a:t>
          </a:r>
          <a:r>
            <a:rPr lang="pt-BR" sz="1700" kern="1200" dirty="0"/>
            <a:t> </a:t>
          </a:r>
          <a:r>
            <a:rPr lang="pt-BR" sz="1700" kern="1200" dirty="0" err="1"/>
            <a:t>collected</a:t>
          </a:r>
          <a:r>
            <a:rPr lang="pt-BR" sz="1700" kern="1200" dirty="0"/>
            <a:t> </a:t>
          </a:r>
          <a:r>
            <a:rPr lang="pt-BR" sz="1700" kern="1200" dirty="0" err="1"/>
            <a:t>from</a:t>
          </a:r>
          <a:r>
            <a:rPr lang="pt-BR" sz="1700" kern="1200" dirty="0"/>
            <a:t> </a:t>
          </a:r>
          <a:r>
            <a:rPr lang="pt-BR" sz="1700" kern="1200" dirty="0" err="1"/>
            <a:t>launch</a:t>
          </a:r>
          <a:r>
            <a:rPr lang="pt-BR" sz="1700" kern="1200" dirty="0"/>
            <a:t> data</a:t>
          </a:r>
        </a:p>
      </dsp:txBody>
      <dsp:txXfrm>
        <a:off x="364957" y="980549"/>
        <a:ext cx="3159625" cy="762205"/>
      </dsp:txXfrm>
    </dsp:sp>
    <dsp:sp modelId="{9B674021-CCCD-493F-84C2-2C31E12015DC}">
      <dsp:nvSpPr>
        <dsp:cNvPr id="0" name=""/>
        <dsp:cNvSpPr/>
      </dsp:nvSpPr>
      <dsp:spPr>
        <a:xfrm>
          <a:off x="677394" y="1913673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/>
            <a:t>Filter </a:t>
          </a:r>
          <a:r>
            <a:rPr lang="pt-BR" sz="1700" kern="1200" dirty="0" err="1"/>
            <a:t>the</a:t>
          </a:r>
          <a:r>
            <a:rPr lang="pt-BR" sz="1700" kern="1200" dirty="0"/>
            <a:t> </a:t>
          </a:r>
          <a:r>
            <a:rPr lang="pt-BR" sz="1700" kern="1200" dirty="0" err="1"/>
            <a:t>dataframe</a:t>
          </a:r>
          <a:r>
            <a:rPr lang="pt-BR" sz="1700" kern="1200" dirty="0"/>
            <a:t> </a:t>
          </a:r>
          <a:r>
            <a:rPr lang="pt-BR" sz="1700" kern="1200" dirty="0" err="1"/>
            <a:t>to</a:t>
          </a:r>
          <a:r>
            <a:rPr lang="pt-BR" sz="1700" kern="1200" dirty="0"/>
            <a:t> </a:t>
          </a:r>
          <a:r>
            <a:rPr lang="pt-BR" sz="1700" kern="1200" dirty="0" err="1"/>
            <a:t>only</a:t>
          </a:r>
          <a:r>
            <a:rPr lang="pt-BR" sz="1700" kern="1200" dirty="0"/>
            <a:t> include Falcon 9 </a:t>
          </a:r>
          <a:r>
            <a:rPr lang="pt-BR" sz="1700" kern="1200" dirty="0" err="1"/>
            <a:t>launches</a:t>
          </a:r>
          <a:endParaRPr lang="pt-BR" sz="1700" kern="1200" dirty="0"/>
        </a:p>
      </dsp:txBody>
      <dsp:txXfrm>
        <a:off x="701107" y="1937386"/>
        <a:ext cx="3164718" cy="762205"/>
      </dsp:txXfrm>
    </dsp:sp>
    <dsp:sp modelId="{C9B19EB4-D701-4568-83C1-6266B1A716EF}">
      <dsp:nvSpPr>
        <dsp:cNvPr id="0" name=""/>
        <dsp:cNvSpPr/>
      </dsp:nvSpPr>
      <dsp:spPr>
        <a:xfrm>
          <a:off x="1018639" y="2870509"/>
          <a:ext cx="4074556" cy="80963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4770" tIns="64770" rIns="64770" bIns="64770" numCol="1" spcCol="1270" anchor="ctr" anchorCtr="0">
          <a:noAutofit/>
        </a:bodyPr>
        <a:lstStyle/>
        <a:p>
          <a:pPr marL="0" lvl="0" indent="0" algn="l" defTabSz="7556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pt-BR" sz="1700" kern="1200" dirty="0" err="1"/>
            <a:t>Dealing</a:t>
          </a:r>
          <a:r>
            <a:rPr lang="pt-BR" sz="1700" kern="1200" dirty="0"/>
            <a:t> </a:t>
          </a:r>
          <a:r>
            <a:rPr lang="pt-BR" sz="1700" kern="1200" dirty="0" err="1"/>
            <a:t>with</a:t>
          </a:r>
          <a:r>
            <a:rPr lang="pt-BR" sz="1700" kern="1200" dirty="0"/>
            <a:t> </a:t>
          </a:r>
          <a:r>
            <a:rPr lang="pt-BR" sz="1700" kern="1200" dirty="0" err="1"/>
            <a:t>Missing</a:t>
          </a:r>
          <a:r>
            <a:rPr lang="pt-BR" sz="1700" kern="1200" dirty="0"/>
            <a:t> </a:t>
          </a:r>
          <a:r>
            <a:rPr lang="pt-BR" sz="1700" kern="1200" dirty="0" err="1"/>
            <a:t>Values</a:t>
          </a:r>
          <a:endParaRPr lang="pt-BR" sz="1700" kern="1200" dirty="0"/>
        </a:p>
      </dsp:txBody>
      <dsp:txXfrm>
        <a:off x="1042352" y="2894222"/>
        <a:ext cx="3159625" cy="762205"/>
      </dsp:txXfrm>
    </dsp:sp>
    <dsp:sp modelId="{47033AD9-657D-4006-B0DA-1B31442064C4}">
      <dsp:nvSpPr>
        <dsp:cNvPr id="0" name=""/>
        <dsp:cNvSpPr/>
      </dsp:nvSpPr>
      <dsp:spPr>
        <a:xfrm>
          <a:off x="3548295" y="620103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3666704" y="620103"/>
        <a:ext cx="289443" cy="396011"/>
      </dsp:txXfrm>
    </dsp:sp>
    <dsp:sp modelId="{B392CF8F-7ABD-44CC-A83A-DC3E2BB4B710}">
      <dsp:nvSpPr>
        <dsp:cNvPr id="0" name=""/>
        <dsp:cNvSpPr/>
      </dsp:nvSpPr>
      <dsp:spPr>
        <a:xfrm>
          <a:off x="3889539" y="1576940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007948" y="1576940"/>
        <a:ext cx="289443" cy="396011"/>
      </dsp:txXfrm>
    </dsp:sp>
    <dsp:sp modelId="{0F723016-F019-4DDE-8472-982A5A803F4D}">
      <dsp:nvSpPr>
        <dsp:cNvPr id="0" name=""/>
        <dsp:cNvSpPr/>
      </dsp:nvSpPr>
      <dsp:spPr>
        <a:xfrm>
          <a:off x="4225690" y="2533777"/>
          <a:ext cx="526260" cy="526260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30480" tIns="30480" rIns="30480" bIns="30480" numCol="1" spcCol="1270" anchor="ctr" anchorCtr="0">
          <a:noAutofit/>
        </a:bodyPr>
        <a:lstStyle/>
        <a:p>
          <a:pPr marL="0" lvl="0" indent="0" algn="ctr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2400" kern="1200"/>
        </a:p>
      </dsp:txBody>
      <dsp:txXfrm>
        <a:off x="4344099" y="2533777"/>
        <a:ext cx="289443" cy="396011"/>
      </dsp:txXfrm>
    </dsp:sp>
  </dsp:spTree>
</dsp:drawing>
</file>

<file path=ppt/diagrams/drawing3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Extract Falcon 9 launch records HTML table from Wikipedia</a:t>
          </a:r>
          <a:endParaRPr lang="pt-BR" sz="24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91440" tIns="91440" rIns="91440" bIns="91440" numCol="1" spcCol="1270" anchor="ctr" anchorCtr="0">
          <a:noAutofit/>
        </a:bodyPr>
        <a:lstStyle/>
        <a:p>
          <a:pPr marL="0" lvl="0" indent="0" algn="l" defTabSz="10668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400" b="0" i="0" kern="1200"/>
            <a:t>Parse the table and convert it into a Pandas data frame</a:t>
          </a:r>
          <a:endParaRPr lang="pt-BR" sz="24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drawing4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94FCA53C-8C2B-46F7-8C3D-B01C31050BCB}">
      <dsp:nvSpPr>
        <dsp:cNvPr id="0" name=""/>
        <dsp:cNvSpPr/>
      </dsp:nvSpPr>
      <dsp:spPr>
        <a:xfrm>
          <a:off x="0" y="0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Explore data attributes</a:t>
          </a:r>
          <a:endParaRPr lang="pt-BR" sz="3100" kern="1200" dirty="0"/>
        </a:p>
      </dsp:txBody>
      <dsp:txXfrm>
        <a:off x="48504" y="48504"/>
        <a:ext cx="2617545" cy="1559055"/>
      </dsp:txXfrm>
    </dsp:sp>
    <dsp:sp modelId="{8CD675B0-9EFF-49A5-8898-EE86BD52EE74}">
      <dsp:nvSpPr>
        <dsp:cNvPr id="0" name=""/>
        <dsp:cNvSpPr/>
      </dsp:nvSpPr>
      <dsp:spPr>
        <a:xfrm>
          <a:off x="763979" y="2024077"/>
          <a:ext cx="4329215" cy="1656063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18110" tIns="118110" rIns="118110" bIns="118110" numCol="1" spcCol="1270" anchor="ctr" anchorCtr="0">
          <a:noAutofit/>
        </a:bodyPr>
        <a:lstStyle/>
        <a:p>
          <a:pPr marL="0" lvl="0" indent="0" algn="l" defTabSz="13779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3100" b="0" i="0" kern="1200" dirty="0"/>
            <a:t>Determine the training labels</a:t>
          </a:r>
          <a:endParaRPr lang="pt-BR" sz="3100" kern="1200" dirty="0"/>
        </a:p>
      </dsp:txBody>
      <dsp:txXfrm>
        <a:off x="812483" y="2072581"/>
        <a:ext cx="2391787" cy="1559055"/>
      </dsp:txXfrm>
    </dsp:sp>
    <dsp:sp modelId="{CA3E7D99-BCD2-4BBB-83F5-F383ACB6172F}">
      <dsp:nvSpPr>
        <dsp:cNvPr id="0" name=""/>
        <dsp:cNvSpPr/>
      </dsp:nvSpPr>
      <dsp:spPr>
        <a:xfrm>
          <a:off x="3252774" y="1301849"/>
          <a:ext cx="1076441" cy="1076441"/>
        </a:xfrm>
        <a:prstGeom prst="downArrow">
          <a:avLst>
            <a:gd name="adj1" fmla="val 55000"/>
            <a:gd name="adj2" fmla="val 45000"/>
          </a:avLst>
        </a:prstGeom>
        <a:solidFill>
          <a:schemeClr val="accent1">
            <a:alpha val="90000"/>
            <a:tint val="4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1">
              <a:alpha val="90000"/>
              <a:tint val="4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45720" tIns="45720" rIns="45720" bIns="45720" numCol="1" spcCol="1270" anchor="ctr" anchorCtr="0">
          <a:noAutofit/>
        </a:bodyPr>
        <a:lstStyle/>
        <a:p>
          <a:pPr marL="0" lvl="0" indent="0" algn="ctr" defTabSz="16002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pt-BR" sz="3600" kern="1200"/>
        </a:p>
      </dsp:txBody>
      <dsp:txXfrm>
        <a:off x="3494973" y="1301849"/>
        <a:ext cx="592043" cy="81002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chevron1">
  <dgm:title val=""/>
  <dgm:desc val=""/>
  <dgm:catLst>
    <dgm:cat type="process" pri="9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hoose name="Name4">
      <dgm:if name="Name5" axis="des" func="maxDepth" op="gte" val="2">
        <dgm:constrLst>
          <dgm:constr type="h" for="ch" forName="composite" refType="h"/>
          <dgm:constr type="w" for="ch" forName="composite" refType="w"/>
          <dgm:constr type="w" for="des" forName="parTx"/>
          <dgm:constr type="h" for="des" forName="parTx" op="equ"/>
          <dgm:constr type="w" for="des" forName="desTx"/>
          <dgm:constr type="h" for="des" forName="desTx" op="equ"/>
          <dgm:constr type="primFontSz" for="des" forName="parTx" val="65"/>
          <dgm:constr type="secFontSz" for="des" forName="desTx" refType="primFontSz" refFor="des" refForName="parTx" op="equ"/>
          <dgm:constr type="h" for="des" forName="parTx" refType="primFontSz" refFor="des" refForName="parTx" fact="1.5"/>
          <dgm:constr type="h" for="des" forName="desTx" refType="primFontSz" refFor="des" refForName="parTx" fact="0.5"/>
          <dgm:constr type="w" for="ch" forName="space" op="equ" val="-6"/>
        </dgm:constrLst>
        <dgm:ruleLst>
          <dgm:rule type="w" for="ch" forName="composite" val="0" fact="NaN" max="NaN"/>
          <dgm:rule type="primFontSz" for="des" forName="parTx" val="5" fact="NaN" max="NaN"/>
        </dgm:ruleLst>
        <dgm:forEach name="Name6" axis="ch" ptType="node">
          <dgm:layoutNode name="composite">
            <dgm:alg type="composite"/>
            <dgm:shape xmlns:r="http://schemas.openxmlformats.org/officeDocument/2006/relationships" r:blip="">
              <dgm:adjLst/>
            </dgm:shape>
            <dgm:presOf/>
            <dgm:choose name="Name7">
              <dgm:if name="Name8" func="var" arg="dir" op="equ" val="norm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if>
              <dgm:else name="Name9">
                <dgm:constrLst>
                  <dgm:constr type="l" for="ch" forName="parTx"/>
                  <dgm:constr type="w" for="ch" forName="parTx" refType="w"/>
                  <dgm:constr type="t" for="ch" forName="parTx"/>
                  <dgm:constr type="l" for="ch" forName="desTx" refType="w" fact="0.2"/>
                  <dgm:constr type="w" for="ch" forName="desTx" refType="w" refFor="ch" refForName="parTx" fact="0.8"/>
                  <dgm:constr type="t" for="ch" forName="desTx" refType="h" refFor="ch" refForName="parTx" fact="1.125"/>
                </dgm:constrLst>
              </dgm:else>
            </dgm:choose>
            <dgm:ruleLst>
              <dgm:rule type="h" val="INF" fact="NaN" max="NaN"/>
            </dgm:ruleLst>
            <dgm:layoutNode name="parTx">
              <dgm:varLst>
                <dgm:chMax val="0"/>
                <dgm:chPref val="0"/>
                <dgm:bulletEnabled val="1"/>
              </dgm:varLst>
              <dgm:alg type="tx"/>
              <dgm:choose name="Name10">
                <dgm:if name="Name11" func="var" arg="dir" op="equ" val="norm">
                  <dgm:shape xmlns:r="http://schemas.openxmlformats.org/officeDocument/2006/relationships" type="chevron" r:blip="">
                    <dgm:adjLst/>
                  </dgm:shape>
                </dgm:if>
                <dgm:else name="Name12">
                  <dgm:shape xmlns:r="http://schemas.openxmlformats.org/officeDocument/2006/relationships" rot="180" type="chevron" r:blip="">
                    <dgm:adjLst/>
                  </dgm:shape>
                </dgm:else>
              </dgm:choose>
              <dgm:presOf axis="self" ptType="node"/>
              <dgm:choose name="Name13">
                <dgm:if name="Name14" func="var" arg="dir" op="equ" val="norm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315"/>
                    <dgm:constr type="rMarg" refType="primFontSz" fact="0.105"/>
                  </dgm:constrLst>
                </dgm:if>
                <dgm:else name="Name15">
                  <dgm:constrLst>
                    <dgm:constr type="h" refType="w" op="lte" fact="0.4"/>
                    <dgm:constr type="h"/>
                    <dgm:constr type="tMarg" refType="primFontSz" fact="0.105"/>
                    <dgm:constr type="bMarg" refType="primFontSz" fact="0.105"/>
                    <dgm:constr type="lMarg" refType="primFontSz" fact="0.105"/>
                    <dgm:constr type="rMarg" refType="primFontSz" fact="0.315"/>
                  </dgm:constrLst>
                </dgm:else>
              </dgm:choose>
              <dgm:ruleLst>
                <dgm:rule type="h" val="INF" fact="NaN" max="NaN"/>
              </dgm:ruleLst>
            </dgm:layoutNode>
            <dgm:layoutNode name="desTx" styleLbl="revTx">
              <dgm:varLst>
                <dgm:bulletEnabled val="1"/>
              </dgm:varLst>
              <dgm:alg type="tx">
                <dgm:param type="stBulletLvl" val="1"/>
              </dgm:alg>
              <dgm:choose name="Name16">
                <dgm:if name="Name17" axis="ch" ptType="node" func="cnt" op="gte" val="1">
                  <dgm:shape xmlns:r="http://schemas.openxmlformats.org/officeDocument/2006/relationships" type="rect" r:blip="">
                    <dgm:adjLst/>
                  </dgm:shape>
                </dgm:if>
                <dgm:else name="Name18">
                  <dgm:shape xmlns:r="http://schemas.openxmlformats.org/officeDocument/2006/relationships" type="rect" r:blip="" hideGeom="1">
                    <dgm:adjLst/>
                  </dgm:shape>
                </dgm:else>
              </dgm:choose>
              <dgm:presOf axis="des" ptType="node"/>
              <dgm:constrLst>
                <dgm:constr type="secFontSz" val="65"/>
                <dgm:constr type="primFontSz" refType="secFontSz"/>
                <dgm:constr type="h"/>
                <dgm:constr type="tMarg"/>
                <dgm:constr type="bMarg"/>
                <dgm:constr type="rMarg"/>
                <dgm:constr type="lMarg"/>
              </dgm:constrLst>
              <dgm:ruleLst>
                <dgm:rule type="h" val="INF" fact="NaN" max="NaN"/>
              </dgm:ruleLst>
            </dgm:layoutNode>
          </dgm:layoutNode>
          <dgm:forEach name="Name19" axis="followSib" ptType="sibTrans" cnt="1">
            <dgm:layoutNode name="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if>
      <dgm:else name="Name20">
        <dgm:constrLst>
          <dgm:constr type="w" for="ch" forName="parTxOnly" refType="w"/>
          <dgm:constr type="h" for="des" forName="parTxOnly" op="equ"/>
          <dgm:constr type="primFontSz" for="des" forName="parTxOnly" op="equ" val="65"/>
          <dgm:constr type="w" for="ch" forName="parTxOnlySpace" refType="w" refFor="ch" refForName="parTxOnly" fact="-0.1"/>
        </dgm:constrLst>
        <dgm:ruleLst/>
        <dgm:forEach name="Name21" axis="ch" ptType="node">
          <dgm:layoutNode name="parTxOnly">
            <dgm:varLst>
              <dgm:chMax val="0"/>
              <dgm:chPref val="0"/>
              <dgm:bulletEnabled val="1"/>
            </dgm:varLst>
            <dgm:alg type="tx"/>
            <dgm:choose name="Name22">
              <dgm:if name="Name23" func="var" arg="dir" op="equ" val="norm">
                <dgm:shape xmlns:r="http://schemas.openxmlformats.org/officeDocument/2006/relationships" type="chevron" r:blip="">
                  <dgm:adjLst/>
                </dgm:shape>
              </dgm:if>
              <dgm:else name="Name24">
                <dgm:shape xmlns:r="http://schemas.openxmlformats.org/officeDocument/2006/relationships" rot="180" type="chevron" r:blip="">
                  <dgm:adjLst/>
                </dgm:shape>
              </dgm:else>
            </dgm:choose>
            <dgm:presOf axis="self" ptType="node"/>
            <dgm:choose name="Name25">
              <dgm:if name="Name26" func="var" arg="dir" op="equ" val="norm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315"/>
                  <dgm:constr type="rMarg" refType="primFontSz" fact="0.105"/>
                </dgm:constrLst>
              </dgm:if>
              <dgm:else name="Name27">
                <dgm:constrLst>
                  <dgm:constr type="h" refType="w" op="equ" fact="0.4"/>
                  <dgm:constr type="tMarg" refType="primFontSz" fact="0.105"/>
                  <dgm:constr type="bMarg" refType="primFontSz" fact="0.105"/>
                  <dgm:constr type="lMarg" refType="primFontSz" fact="0.105"/>
                  <dgm:constr type="rMarg" refType="primFontSz" fact="0.315"/>
                </dgm:constrLst>
              </dgm:else>
            </dgm:choose>
            <dgm:ruleLst>
              <dgm:rule type="primFontSz" val="5" fact="NaN" max="NaN"/>
            </dgm:ruleLst>
          </dgm:layoutNode>
          <dgm:forEach name="Name28" axis="followSib" ptType="sibTrans" cnt="1">
            <dgm:layoutNode name="parTxOnlySpace">
              <dgm:alg type="sp"/>
              <dgm:shape xmlns:r="http://schemas.openxmlformats.org/officeDocument/2006/relationships" r:blip="">
                <dgm:adjLst/>
              </dgm:shape>
              <dgm:presOf/>
              <dgm:constrLst/>
              <dgm:ruleLst/>
            </dgm:layoutNode>
          </dgm:forEach>
        </dgm:forEach>
      </dgm:else>
    </dgm:choose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3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layout4.xml><?xml version="1.0" encoding="utf-8"?>
<dgm:layoutDef xmlns:dgm="http://schemas.openxmlformats.org/drawingml/2006/diagram" xmlns:a="http://schemas.openxmlformats.org/drawingml/2006/main" uniqueId="urn:microsoft.com/office/officeart/2005/8/layout/vProcess5">
  <dgm:title val=""/>
  <dgm:desc val=""/>
  <dgm:catLst>
    <dgm:cat type="process" pri="1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</dgm:cxnLst>
      <dgm:bg/>
      <dgm:whole/>
    </dgm:dataModel>
  </dgm:clrData>
  <dgm:layoutNode name="outerComposite">
    <dgm:varLst>
      <dgm:chMax val="5"/>
      <dgm:dir/>
      <dgm:resizeHandles val="exact"/>
    </dgm:varLst>
    <dgm:alg type="composite"/>
    <dgm:shape xmlns:r="http://schemas.openxmlformats.org/officeDocument/2006/relationships" r:blip="">
      <dgm:adjLst/>
    </dgm:shape>
    <dgm:presOf/>
    <dgm:choose name="Name0">
      <dgm:if name="Name1" func="var" arg="dir" op="equ" val="norm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l" for="ch" forName="TwoNodes_1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r" for="ch" forName="TwoNodes_2" refType="w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r" for="ch" forName="TwoConn_1-2" refType="r" refFor="ch" refForName="TwoNodes_1"/>
          <dgm:constr type="r" for="ch" forName="TwoNodes_1_text" refType="l" refFor="ch" refForName="TwoConn_1-2"/>
          <dgm:constr type="rOff" for="ch" forName="TwoNodes_1_text" refType="w" refFor="ch" refForName="TwoConn_1-2" fact="-0.5"/>
          <dgm:constr type="t" for="ch" forName="TwoNodes_1_text" refType="t" refFor="ch" refForName="TwoNodes_1"/>
          <dgm:constr type="b" for="ch" forName="TwoNodes_1_text" refType="b" refFor="ch" refForName="TwoNodes_1"/>
          <dgm:constr type="l" for="ch" forName="TwoNodes_1_text" refType="l" refFor="ch" refForName="TwoNodes_1"/>
          <dgm:constr type="r" for="ch" forName="TwoNodes_2_text" refType="l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l" for="ch" forName="TwoNodes_2_text" refType="l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l" for="ch" forName="ThreeNodes_1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r" for="ch" forName="ThreeNodes_3" refType="w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r" for="ch" forName="ThreeConn_1-2" refType="r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r" for="ch" forName="ThreeConn_2-3" refType="r" refFor="ch" refForName="ThreeNodes_2"/>
          <dgm:constr type="r" for="ch" forName="ThreeNodes_1_text" refType="l" refFor="ch" refForName="ThreeConn_1-2"/>
          <dgm:constr type="rOff" for="ch" forName="ThreeNodes_1_text" refType="w" refFor="ch" refForName="ThreeConn_1-2" fact="-0.57"/>
          <dgm:constr type="t" for="ch" forName="ThreeNodes_1_text" refType="t" refFor="ch" refForName="ThreeNodes_1"/>
          <dgm:constr type="b" for="ch" forName="ThreeNodes_1_text" refType="b" refFor="ch" refForName="ThreeNodes_1"/>
          <dgm:constr type="l" for="ch" forName="ThreeNodes_1_text" refType="l" refFor="ch" refForName="ThreeNodes_1"/>
          <dgm:constr type="r" for="ch" forName="ThreeNodes_2_text" refType="l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l" for="ch" forName="ThreeNodes_2_text" refType="l" refFor="ch" refForName="ThreeNodes_2"/>
          <dgm:constr type="r" for="ch" forName="ThreeNodes_3_text" refType="l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l" for="ch" forName="ThreeNodes_3_text" refType="l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l" for="ch" forName="FourNodes_1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467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533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r" for="ch" forName="FourNodes_4" refType="w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r" for="ch" forName="FourConn_1-2" refType="r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r" for="ch" forName="FourConn_2-3" refType="r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r" for="ch" forName="FourConn_3-4" refType="r" refFor="ch" refForName="FourNodes_3"/>
          <dgm:constr type="r" for="ch" forName="FourNodes_1_text" refType="l" refFor="ch" refForName="FourConn_1-2"/>
          <dgm:constr type="rOff" for="ch" forName="FourNodes_1_text" refType="w" refFor="ch" refForName="FourConn_1-2" fact="-0.7"/>
          <dgm:constr type="t" for="ch" forName="FourNodes_1_text" refType="t" refFor="ch" refForName="FourNodes_1"/>
          <dgm:constr type="b" for="ch" forName="FourNodes_1_text" refType="b" refFor="ch" refForName="FourNodes_1"/>
          <dgm:constr type="l" for="ch" forName="FourNodes_1_text" refType="l" refFor="ch" refForName="FourNodes_1"/>
          <dgm:constr type="r" for="ch" forName="FourNodes_2_text" refType="l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l" for="ch" forName="FourNodes_2_text" refType="l" refFor="ch" refForName="FourNodes_2"/>
          <dgm:constr type="r" for="ch" forName="FourNodes_3_text" refType="l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l" for="ch" forName="FourNodes_3_text" refType="l" refFor="ch" refForName="FourNodes_3"/>
          <dgm:constr type="r" for="ch" forName="FourNodes_4_text" refType="l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l" for="ch" forName="FourNodes_4_text" refType="l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l" for="ch" forName="FiveNodes_1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442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557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r" for="ch" forName="FiveNodes_5" refType="w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r" for="ch" forName="FiveConn_1-2" refType="r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r" for="ch" forName="FiveConn_2-3" refType="r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r" for="ch" forName="FiveConn_3-4" refType="r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r" for="ch" forName="FiveConn_4-5" refType="r" refFor="ch" refForName="FiveNodes_4"/>
          <dgm:constr type="r" for="ch" forName="FiveNodes_1_text" refType="l" refFor="ch" refForName="FiveConn_1-2"/>
          <dgm:constr type="rOff" for="ch" forName="FiveNodes_1_text" refType="w" refFor="ch" refForName="FiveConn_1-2" fact="-0.75"/>
          <dgm:constr type="t" for="ch" forName="FiveNodes_1_text" refType="t" refFor="ch" refForName="FiveNodes_1"/>
          <dgm:constr type="b" for="ch" forName="FiveNodes_1_text" refType="b" refFor="ch" refForName="FiveNodes_1"/>
          <dgm:constr type="l" for="ch" forName="FiveNodes_1_text" refType="l" refFor="ch" refForName="FiveNodes_1"/>
          <dgm:constr type="r" for="ch" forName="FiveNodes_2_text" refType="l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l" for="ch" forName="FiveNodes_2_text" refType="l" refFor="ch" refForName="FiveNodes_2"/>
          <dgm:constr type="r" for="ch" forName="FiveNodes_3_text" refType="l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l" for="ch" forName="FiveNodes_3_text" refType="l" refFor="ch" refForName="FiveNodes_3"/>
          <dgm:constr type="r" for="ch" forName="FiveNodes_4_text" refType="l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l" for="ch" forName="FiveNodes_4_text" refType="l" refFor="ch" refForName="FiveNodes_4"/>
          <dgm:constr type="r" for="ch" forName="FiveNodes_5_text" refType="l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l" for="ch" forName="FiveNodes_5_text" refType="l" refFor="ch" refForName="FiveNodes_5"/>
        </dgm:constrLst>
      </dgm:if>
      <dgm:else name="Name2">
        <dgm:constrLst>
          <dgm:constr type="primFontSz" for="ch" ptType="node" op="equ" val="65"/>
          <dgm:constr type="w" for="ch" forName="dummyMaxCanvas" refType="w"/>
          <dgm:constr type="h" for="ch" forName="dummyMaxCanvas" refType="h"/>
          <dgm:constr type="w" for="ch" forName="OneNode_1" refType="w"/>
          <dgm:constr type="h" for="ch" forName="OneNode_1" refType="h" fact="0.5"/>
          <dgm:constr type="ctrY" for="ch" forName="OneNode_1" refType="h" fact="0.5"/>
          <dgm:constr type="w" for="ch" forName="TwoNodes_1" refType="w" fact="0.85"/>
          <dgm:constr type="h" for="ch" forName="TwoNodes_1" refType="h" fact="0.45"/>
          <dgm:constr type="t" for="ch" forName="TwoNodes_1"/>
          <dgm:constr type="r" for="ch" forName="TwoNodes_1" refType="w"/>
          <dgm:constr type="w" for="ch" forName="TwoNodes_2" refType="w" fact="0.85"/>
          <dgm:constr type="h" for="ch" forName="TwoNodes_2" refType="h" fact="0.45"/>
          <dgm:constr type="b" for="ch" forName="TwoNodes_2" refType="h"/>
          <dgm:constr type="l" for="ch" forName="TwoNodes_2"/>
          <dgm:constr type="w" for="ch" forName="TwoConn_1-2" refType="h" refFor="ch" refForName="TwoNodes_1" fact="0.65"/>
          <dgm:constr type="h" for="ch" forName="TwoConn_1-2" refType="h" refFor="ch" refForName="TwoNodes_1" fact="0.65"/>
          <dgm:constr type="ctrY" for="ch" forName="TwoConn_1-2" refType="h" fact="0.5"/>
          <dgm:constr type="l" for="ch" forName="TwoConn_1-2" refType="l" refFor="ch" refForName="TwoNodes_1"/>
          <dgm:constr type="l" for="ch" forName="TwoNodes_1_text" refType="r" refFor="ch" refForName="TwoConn_1-2"/>
          <dgm:constr type="lOff" for="ch" forName="TwoNodes_1_text" refType="w" refFor="ch" refForName="TwoConn_1-2" fact="0.5"/>
          <dgm:constr type="t" for="ch" forName="TwoNodes_1_text" refType="t" refFor="ch" refForName="TwoNodes_1"/>
          <dgm:constr type="b" for="ch" forName="TwoNodes_1_text" refType="b" refFor="ch" refForName="TwoNodes_1"/>
          <dgm:constr type="r" for="ch" forName="TwoNodes_1_text" refType="r" refFor="ch" refForName="TwoNodes_1"/>
          <dgm:constr type="l" for="ch" forName="TwoNodes_2_text" refType="r" refFor="ch" refForName="TwoConn_1-2"/>
          <dgm:constr type="t" for="ch" forName="TwoNodes_2_text" refType="t" refFor="ch" refForName="TwoNodes_2"/>
          <dgm:constr type="b" for="ch" forName="TwoNodes_2_text" refType="b" refFor="ch" refForName="TwoNodes_2"/>
          <dgm:constr type="r" for="ch" forName="TwoNodes_2_text" refType="r" refFor="ch" refForName="TwoNodes_2"/>
          <dgm:constr type="w" for="ch" forName="ThreeNodes_1" refType="w" fact="0.85"/>
          <dgm:constr type="h" for="ch" forName="ThreeNodes_1" refType="h" fact="0.3"/>
          <dgm:constr type="t" for="ch" forName="ThreeNodes_1"/>
          <dgm:constr type="r" for="ch" forName="ThreeNodes_1" refType="w"/>
          <dgm:constr type="w" for="ch" forName="ThreeNodes_2" refType="w" fact="0.85"/>
          <dgm:constr type="h" for="ch" forName="ThreeNodes_2" refType="h" fact="0.3"/>
          <dgm:constr type="ctrY" for="ch" forName="ThreeNodes_2" refType="h" fact="0.5"/>
          <dgm:constr type="ctrX" for="ch" forName="ThreeNodes_2" refType="w" fact="0.5"/>
          <dgm:constr type="w" for="ch" forName="ThreeNodes_3" refType="w" fact="0.85"/>
          <dgm:constr type="h" for="ch" forName="ThreeNodes_3" refType="h" fact="0.3"/>
          <dgm:constr type="b" for="ch" forName="ThreeNodes_3" refType="h"/>
          <dgm:constr type="l" for="ch" forName="ThreeNodes_3"/>
          <dgm:constr type="w" for="ch" forName="ThreeConn_1-2" refType="h" refFor="ch" refForName="ThreeNodes_1" fact="0.65"/>
          <dgm:constr type="h" for="ch" forName="ThreeConn_1-2" refType="h" refFor="ch" refForName="ThreeNodes_1" fact="0.65"/>
          <dgm:constr type="ctrY" for="ch" forName="ThreeConn_1-2" refType="h" fact="0.325"/>
          <dgm:constr type="l" for="ch" forName="ThreeConn_1-2" refType="l" refFor="ch" refForName="ThreeNodes_1"/>
          <dgm:constr type="w" for="ch" forName="ThreeConn_2-3" refType="h" refFor="ch" refForName="ThreeNodes_2" fact="0.65"/>
          <dgm:constr type="h" for="ch" forName="ThreeConn_2-3" refType="h" refFor="ch" refForName="ThreeNodes_2" fact="0.65"/>
          <dgm:constr type="ctrY" for="ch" forName="ThreeConn_2-3" refType="h" fact="0.673"/>
          <dgm:constr type="l" for="ch" forName="ThreeConn_2-3" refType="l" refFor="ch" refForName="ThreeNodes_2"/>
          <dgm:constr type="l" for="ch" forName="ThreeNodes_1_text" refType="r" refFor="ch" refForName="ThreeConn_1-2"/>
          <dgm:constr type="lOff" for="ch" forName="ThreeNodes_1_text" refType="w" refFor="ch" refForName="ThreeConn_1-2" fact="0.55"/>
          <dgm:constr type="t" for="ch" forName="ThreeNodes_1_text" refType="t" refFor="ch" refForName="ThreeNodes_1"/>
          <dgm:constr type="b" for="ch" forName="ThreeNodes_1_text" refType="b" refFor="ch" refForName="ThreeNodes_1"/>
          <dgm:constr type="r" for="ch" forName="ThreeNodes_1_text" refType="r" refFor="ch" refForName="ThreeNodes_1"/>
          <dgm:constr type="l" for="ch" forName="ThreeNodes_2_text" refType="r" refFor="ch" refForName="ThreeConn_1-2"/>
          <dgm:constr type="t" for="ch" forName="ThreeNodes_2_text" refType="t" refFor="ch" refForName="ThreeNodes_2"/>
          <dgm:constr type="b" for="ch" forName="ThreeNodes_2_text" refType="b" refFor="ch" refForName="ThreeNodes_2"/>
          <dgm:constr type="r" for="ch" forName="ThreeNodes_2_text" refType="r" refFor="ch" refForName="ThreeNodes_2"/>
          <dgm:constr type="l" for="ch" forName="ThreeNodes_3_text" refType="r" refFor="ch" refForName="ThreeConn_2-3"/>
          <dgm:constr type="t" for="ch" forName="ThreeNodes_3_text" refType="t" refFor="ch" refForName="ThreeNodes_3"/>
          <dgm:constr type="b" for="ch" forName="ThreeNodes_3_text" refType="b" refFor="ch" refForName="ThreeNodes_3"/>
          <dgm:constr type="r" for="ch" forName="ThreeNodes_3_text" refType="r" refFor="ch" refForName="ThreeNodes_3"/>
          <dgm:constr type="w" for="ch" forName="FourNodes_1" refType="w" fact="0.8"/>
          <dgm:constr type="h" for="ch" forName="FourNodes_1" refType="h" fact="0.22"/>
          <dgm:constr type="t" for="ch" forName="FourNodes_1"/>
          <dgm:constr type="r" for="ch" forName="FourNodes_1" refType="w"/>
          <dgm:constr type="w" for="ch" forName="FourNodes_2" refType="w" fact="0.8"/>
          <dgm:constr type="h" for="ch" forName="FourNodes_2" refType="h" fact="0.22"/>
          <dgm:constr type="ctrY" for="ch" forName="FourNodes_2" refType="h" fact="0.37"/>
          <dgm:constr type="ctrX" for="ch" forName="FourNodes_2" refType="w" fact="0.533"/>
          <dgm:constr type="w" for="ch" forName="FourNodes_3" refType="w" fact="0.8"/>
          <dgm:constr type="h" for="ch" forName="FourNodes_3" refType="h" fact="0.22"/>
          <dgm:constr type="ctrY" for="ch" forName="FourNodes_3" refType="h" fact="0.63"/>
          <dgm:constr type="ctrX" for="ch" forName="FourNodes_3" refType="w" fact="0.467"/>
          <dgm:constr type="w" for="ch" forName="FourNodes_4" refType="w" fact="0.8"/>
          <dgm:constr type="h" for="ch" forName="FourNodes_4" refType="h" fact="0.22"/>
          <dgm:constr type="b" for="ch" forName="FourNodes_4" refType="h"/>
          <dgm:constr type="l" for="ch" forName="FourNodes_4"/>
          <dgm:constr type="w" for="ch" forName="FourConn_1-2" refType="h" refFor="ch" refForName="FourNodes_1" fact="0.65"/>
          <dgm:constr type="h" for="ch" forName="FourConn_1-2" refType="h" refFor="ch" refForName="FourNodes_1" fact="0.65"/>
          <dgm:constr type="ctrY" for="ch" forName="FourConn_1-2" refType="h" fact="0.24"/>
          <dgm:constr type="l" for="ch" forName="FourConn_1-2" refType="l" refFor="ch" refForName="FourNodes_1"/>
          <dgm:constr type="w" for="ch" forName="FourConn_2-3" refType="h" refFor="ch" refForName="FourNodes_2" fact="0.65"/>
          <dgm:constr type="h" for="ch" forName="FourConn_2-3" refType="h" refFor="ch" refForName="FourNodes_2" fact="0.65"/>
          <dgm:constr type="ctrY" for="ch" forName="FourConn_2-3" refType="h" fact="0.5"/>
          <dgm:constr type="l" for="ch" forName="FourConn_2-3" refType="l" refFor="ch" refForName="FourNodes_2"/>
          <dgm:constr type="w" for="ch" forName="FourConn_3-4" refType="h" refFor="ch" refForName="FourNodes_3" fact="0.65"/>
          <dgm:constr type="h" for="ch" forName="FourConn_3-4" refType="h" refFor="ch" refForName="FourNodes_3" fact="0.65"/>
          <dgm:constr type="ctrY" for="ch" forName="FourConn_3-4" refType="h" fact="0.76"/>
          <dgm:constr type="l" for="ch" forName="FourConn_3-4" refType="l" refFor="ch" refForName="FourNodes_3"/>
          <dgm:constr type="l" for="ch" forName="FourNodes_1_text" refType="r" refFor="ch" refForName="FourConn_1-2"/>
          <dgm:constr type="lOff" for="ch" forName="FourNodes_1_text" refType="w" refFor="ch" refForName="FourConn_1-2" fact="0.69"/>
          <dgm:constr type="t" for="ch" forName="FourNodes_1_text" refType="t" refFor="ch" refForName="FourNodes_1"/>
          <dgm:constr type="b" for="ch" forName="FourNodes_1_text" refType="b" refFor="ch" refForName="FourNodes_1"/>
          <dgm:constr type="r" for="ch" forName="FourNodes_1_text" refType="r" refFor="ch" refForName="FourNodes_1"/>
          <dgm:constr type="l" for="ch" forName="FourNodes_2_text" refType="r" refFor="ch" refForName="FourConn_1-2"/>
          <dgm:constr type="t" for="ch" forName="FourNodes_2_text" refType="t" refFor="ch" refForName="FourNodes_2"/>
          <dgm:constr type="b" for="ch" forName="FourNodes_2_text" refType="b" refFor="ch" refForName="FourNodes_2"/>
          <dgm:constr type="r" for="ch" forName="FourNodes_2_text" refType="r" refFor="ch" refForName="FourNodes_2"/>
          <dgm:constr type="l" for="ch" forName="FourNodes_3_text" refType="r" refFor="ch" refForName="FourConn_2-3"/>
          <dgm:constr type="t" for="ch" forName="FourNodes_3_text" refType="t" refFor="ch" refForName="FourNodes_3"/>
          <dgm:constr type="b" for="ch" forName="FourNodes_3_text" refType="b" refFor="ch" refForName="FourNodes_3"/>
          <dgm:constr type="r" for="ch" forName="FourNodes_3_text" refType="r" refFor="ch" refForName="FourNodes_3"/>
          <dgm:constr type="l" for="ch" forName="FourNodes_4_text" refType="r" refFor="ch" refForName="FourConn_3-4"/>
          <dgm:constr type="t" for="ch" forName="FourNodes_4_text" refType="t" refFor="ch" refForName="FourNodes_4"/>
          <dgm:constr type="b" for="ch" forName="FourNodes_4_text" refType="b" refFor="ch" refForName="FourNodes_4"/>
          <dgm:constr type="r" for="ch" forName="FourNodes_4_text" refType="r" refFor="ch" refForName="FourNodes_4"/>
          <dgm:constr type="w" for="ch" forName="FiveNodes_1" refType="w" fact="0.77"/>
          <dgm:constr type="h" for="ch" forName="FiveNodes_1" refType="h" fact="0.18"/>
          <dgm:constr type="t" for="ch" forName="FiveNodes_1"/>
          <dgm:constr type="r" for="ch" forName="FiveNodes_1" refType="w"/>
          <dgm:constr type="w" for="ch" forName="FiveNodes_2" refType="w" fact="0.77"/>
          <dgm:constr type="h" for="ch" forName="FiveNodes_2" refType="h" fact="0.18"/>
          <dgm:constr type="ctrY" for="ch" forName="FiveNodes_2" refType="h" fact="0.295"/>
          <dgm:constr type="ctrX" for="ch" forName="FiveNodes_2" refType="w" fact="0.5575"/>
          <dgm:constr type="w" for="ch" forName="FiveNodes_3" refType="w" fact="0.77"/>
          <dgm:constr type="h" for="ch" forName="FiveNodes_3" refType="h" fact="0.18"/>
          <dgm:constr type="ctrY" for="ch" forName="FiveNodes_3" refType="h" fact="0.5"/>
          <dgm:constr type="ctrX" for="ch" forName="FiveNodes_3" refType="w" fact="0.5"/>
          <dgm:constr type="w" for="ch" forName="FiveNodes_4" refType="w" fact="0.77"/>
          <dgm:constr type="h" for="ch" forName="FiveNodes_4" refType="h" fact="0.18"/>
          <dgm:constr type="ctrY" for="ch" forName="FiveNodes_4" refType="h" fact="0.705"/>
          <dgm:constr type="ctrX" for="ch" forName="FiveNodes_4" refType="w" fact="0.4425"/>
          <dgm:constr type="w" for="ch" forName="FiveNodes_5" refType="w" fact="0.77"/>
          <dgm:constr type="h" for="ch" forName="FiveNodes_5" refType="h" fact="0.18"/>
          <dgm:constr type="b" for="ch" forName="FiveNodes_5" refType="h"/>
          <dgm:constr type="l" for="ch" forName="FiveNodes_5"/>
          <dgm:constr type="w" for="ch" forName="FiveConn_1-2" refType="h" refFor="ch" refForName="FiveNodes_1" fact="0.65"/>
          <dgm:constr type="h" for="ch" forName="FiveConn_1-2" refType="h" refFor="ch" refForName="FiveNodes_1" fact="0.65"/>
          <dgm:constr type="ctrY" for="ch" forName="FiveConn_1-2" refType="h" fact="0.19"/>
          <dgm:constr type="l" for="ch" forName="FiveConn_1-2" refType="l" refFor="ch" refForName="FiveNodes_1"/>
          <dgm:constr type="w" for="ch" forName="FiveConn_2-3" refType="h" refFor="ch" refForName="FiveNodes_2" fact="0.65"/>
          <dgm:constr type="h" for="ch" forName="FiveConn_2-3" refType="h" refFor="ch" refForName="FiveNodes_2" fact="0.65"/>
          <dgm:constr type="ctrY" for="ch" forName="FiveConn_2-3" refType="h" fact="0.395"/>
          <dgm:constr type="l" for="ch" forName="FiveConn_2-3" refType="l" refFor="ch" refForName="FiveNodes_2"/>
          <dgm:constr type="w" for="ch" forName="FiveConn_3-4" refType="h" refFor="ch" refForName="FiveNodes_3" fact="0.65"/>
          <dgm:constr type="h" for="ch" forName="FiveConn_3-4" refType="h" refFor="ch" refForName="FiveNodes_3" fact="0.65"/>
          <dgm:constr type="ctrY" for="ch" forName="FiveConn_3-4" refType="h" fact="0.597"/>
          <dgm:constr type="l" for="ch" forName="FiveConn_3-4" refType="l" refFor="ch" refForName="FiveNodes_3"/>
          <dgm:constr type="w" for="ch" forName="FiveConn_4-5" refType="h" refFor="ch" refForName="FiveNodes_4" fact="0.65"/>
          <dgm:constr type="h" for="ch" forName="FiveConn_4-5" refType="h" refFor="ch" refForName="FiveNodes_4" fact="0.65"/>
          <dgm:constr type="ctrY" for="ch" forName="FiveConn_4-5" refType="h" fact="0.804"/>
          <dgm:constr type="l" for="ch" forName="FiveConn_4-5" refType="l" refFor="ch" refForName="FiveNodes_4"/>
          <dgm:constr type="l" for="ch" forName="FiveNodes_1_text" refType="r" refFor="ch" refForName="FiveConn_1-2"/>
          <dgm:constr type="lOff" for="ch" forName="FiveNodes_1_text" refType="w" refFor="ch" refForName="FiveConn_1-2" fact="0.73"/>
          <dgm:constr type="t" for="ch" forName="FiveNodes_1_text" refType="t" refFor="ch" refForName="FiveNodes_1"/>
          <dgm:constr type="b" for="ch" forName="FiveNodes_1_text" refType="b" refFor="ch" refForName="FiveNodes_1"/>
          <dgm:constr type="r" for="ch" forName="FiveNodes_1_text" refType="r" refFor="ch" refForName="FiveNodes_1"/>
          <dgm:constr type="l" for="ch" forName="FiveNodes_2_text" refType="r" refFor="ch" refForName="FiveConn_1-2"/>
          <dgm:constr type="t" for="ch" forName="FiveNodes_2_text" refType="t" refFor="ch" refForName="FiveNodes_2"/>
          <dgm:constr type="b" for="ch" forName="FiveNodes_2_text" refType="b" refFor="ch" refForName="FiveNodes_2"/>
          <dgm:constr type="r" for="ch" forName="FiveNodes_2_text" refType="r" refFor="ch" refForName="FiveNodes_2"/>
          <dgm:constr type="l" for="ch" forName="FiveNodes_3_text" refType="r" refFor="ch" refForName="FiveConn_2-3"/>
          <dgm:constr type="t" for="ch" forName="FiveNodes_3_text" refType="t" refFor="ch" refForName="FiveNodes_3"/>
          <dgm:constr type="b" for="ch" forName="FiveNodes_3_text" refType="b" refFor="ch" refForName="FiveNodes_3"/>
          <dgm:constr type="r" for="ch" forName="FiveNodes_3_text" refType="r" refFor="ch" refForName="FiveNodes_3"/>
          <dgm:constr type="l" for="ch" forName="FiveNodes_4_text" refType="r" refFor="ch" refForName="FiveConn_3-4"/>
          <dgm:constr type="t" for="ch" forName="FiveNodes_4_text" refType="t" refFor="ch" refForName="FiveNodes_4"/>
          <dgm:constr type="b" for="ch" forName="FiveNodes_4_text" refType="b" refFor="ch" refForName="FiveNodes_4"/>
          <dgm:constr type="r" for="ch" forName="FiveNodes_4_text" refType="r" refFor="ch" refForName="FiveNodes_4"/>
          <dgm:constr type="l" for="ch" forName="FiveNodes_5_text" refType="r" refFor="ch" refForName="FiveConn_4-5"/>
          <dgm:constr type="t" for="ch" forName="FiveNodes_5_text" refType="t" refFor="ch" refForName="FiveNodes_5"/>
          <dgm:constr type="b" for="ch" forName="FiveNodes_5_text" refType="b" refFor="ch" refForName="FiveNodes_5"/>
          <dgm:constr type="r" for="ch" forName="FiveNodes_5_text" refType="r" refFor="ch" refForName="FiveNodes_5"/>
        </dgm:constrLst>
      </dgm:else>
    </dgm:choose>
    <dgm:ruleLst/>
    <dgm:layoutNode name="dummyMaxCanvas">
      <dgm:varLst/>
      <dgm:alg type="sp"/>
      <dgm:shape xmlns:r="http://schemas.openxmlformats.org/officeDocument/2006/relationships" r:blip="">
        <dgm:adjLst/>
      </dgm:shape>
      <dgm:presOf/>
      <dgm:constrLst/>
      <dgm:ruleLst/>
    </dgm:layoutNode>
    <dgm:choose name="Name3">
      <dgm:if name="Name4" axis="ch" ptType="node" func="cnt" op="equ" val="1">
        <dgm:layoutNode name="OneNode_1">
          <dgm:varLst>
            <dgm:bulletEnabled val="1"/>
          </dgm:varLst>
          <dgm:alg type="tx"/>
          <dgm:shape xmlns:r="http://schemas.openxmlformats.org/officeDocument/2006/relationships" type="roundRect" r:blip="">
            <dgm:adjLst>
              <dgm:adj idx="1" val="0.1"/>
            </dgm:adjLst>
          </dgm:shape>
          <dgm:presOf axis="ch desOrSelf" ptType="node node" st="1 1" cnt="1 0"/>
          <dgm:constrLst>
            <dgm:constr type="lMarg" refType="primFontSz" fact="0.3"/>
            <dgm:constr type="rMarg" refType="primFontSz" fact="0.3"/>
            <dgm:constr type="tMarg" refType="primFontSz" fact="0.3"/>
            <dgm:constr type="bMarg" refType="primFontSz" fact="0.3"/>
          </dgm:constrLst>
          <dgm:ruleLst>
            <dgm:rule type="primFontSz" val="5" fact="NaN" max="NaN"/>
          </dgm:ruleLst>
        </dgm:layoutNode>
      </dgm:if>
      <dgm:else name="Name5">
        <dgm:choose name="Name6">
          <dgm:if name="Name7" axis="ch" ptType="node" func="cnt" op="equ" val="2">
            <dgm:layoutNode name="TwoNodes_1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1 1" cnt="1 0"/>
              <dgm:constrLst/>
              <dgm:ruleLst/>
            </dgm:layoutNode>
            <dgm:layoutNode name="TwoNodes_2">
              <dgm:varLst>
                <dgm:bulletEnabled val="1"/>
              </dgm:varLst>
              <dgm:alg type="sp"/>
              <dgm:shape xmlns:r="http://schemas.openxmlformats.org/officeDocument/2006/relationships" type="roundRect" r:blip="">
                <dgm:adjLst>
                  <dgm:adj idx="1" val="0.1"/>
                </dgm:adjLst>
              </dgm:shape>
              <dgm:presOf axis="ch desOrSelf" ptType="node node" st="2 1" cnt="1 0"/>
              <dgm:constrLst/>
              <dgm:ruleLst/>
            </dgm:layoutNode>
            <dgm:layoutNode name="TwoConn_1-2" styleLbl="fgAccFollowNode1">
              <dgm:varLst>
                <dgm:bulletEnabled val="1"/>
              </dgm:varLst>
              <dgm:alg type="tx"/>
              <dgm:shape xmlns:r="http://schemas.openxmlformats.org/officeDocument/2006/relationships" type="downArrow" r:blip="">
                <dgm:adjLst>
                  <dgm:adj idx="1" val="0.55"/>
                  <dgm:adj idx="2" val="0.45"/>
                </dgm:adjLst>
              </dgm:shape>
              <dgm:presOf axis="ch" ptType="sibTrans" cnt="1"/>
              <dgm:constrLst>
                <dgm:constr type="lMarg" refType="primFontSz" fact="0.1"/>
                <dgm:constr type="rMarg" refType="primFontSz" fact="0.1"/>
                <dgm:constr type="tMarg" refType="primFontSz" fact="0.1"/>
                <dgm:constr type="bMarg" refType="primFontSz" fact="0.1"/>
              </dgm:constrLst>
              <dgm:ruleLst>
                <dgm:rule type="primFontSz" val="5" fact="NaN" max="NaN"/>
              </dgm:ruleLst>
            </dgm:layoutNode>
            <dgm:layoutNode name="TwoNodes_1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1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  <dgm:layoutNode name="TwoNodes_2_text">
              <dgm:varLst>
                <dgm:bulletEnabled val="1"/>
              </dgm:varLst>
              <dgm:alg type="tx">
                <dgm:param type="parTxLTRAlign" val="l"/>
                <dgm:param type="txAnchorVertCh" val="mid"/>
              </dgm:alg>
              <dgm:shape xmlns:r="http://schemas.openxmlformats.org/officeDocument/2006/relationships" type="roundRect" r:blip="" hideGeom="1">
                <dgm:adjLst>
                  <dgm:adj idx="1" val="0.1"/>
                </dgm:adjLst>
              </dgm:shape>
              <dgm:presOf axis="ch desOrSelf" ptType="node node" st="2 1" cnt="1 0"/>
              <dgm:constrLst>
                <dgm:constr type="lMarg" refType="primFontSz" fact="0.3"/>
                <dgm:constr type="rMarg" refType="primFontSz" fact="0.3"/>
                <dgm:constr type="tMarg" refType="primFontSz" fact="0.3"/>
                <dgm:constr type="bMarg" refType="primFontSz" fact="0.3"/>
              </dgm:constrLst>
              <dgm:ruleLst>
                <dgm:rule type="primFontSz" val="5" fact="NaN" max="NaN"/>
              </dgm:ruleLst>
            </dgm:layoutNode>
          </dgm:if>
          <dgm:else name="Name8">
            <dgm:choose name="Name9">
              <dgm:if name="Name10" axis="ch" ptType="node" func="cnt" op="equ" val="3">
                <dgm:layoutNode name="ThreeNodes_1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1 1" cnt="1 0"/>
                  <dgm:constrLst/>
                  <dgm:ruleLst/>
                </dgm:layoutNode>
                <dgm:layoutNode name="ThreeNodes_2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2 1" cnt="1 0"/>
                  <dgm:constrLst/>
                  <dgm:ruleLst/>
                </dgm:layoutNode>
                <dgm:layoutNode name="ThreeNodes_3">
                  <dgm:varLst>
                    <dgm:bulletEnabled val="1"/>
                  </dgm:varLst>
                  <dgm:alg type="sp"/>
                  <dgm:shape xmlns:r="http://schemas.openxmlformats.org/officeDocument/2006/relationships" type="roundRect" r:blip="">
                    <dgm:adjLst>
                      <dgm:adj idx="1" val="0.1"/>
                    </dgm:adjLst>
                  </dgm:shape>
                  <dgm:presOf axis="ch desOrSelf" ptType="node node" st="3 1" cnt="1 0"/>
                  <dgm:constrLst/>
                  <dgm:ruleLst/>
                </dgm:layoutNode>
                <dgm:layoutNode name="ThreeConn_1-2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Conn_2-3" styleLbl="fgAccFollowNode1">
                  <dgm:varLst>
                    <dgm:bulletEnabled val="1"/>
                  </dgm:varLst>
                  <dgm:alg type="tx"/>
                  <dgm:shape xmlns:r="http://schemas.openxmlformats.org/officeDocument/2006/relationships" type="downArrow" r:blip="">
                    <dgm:adjLst>
                      <dgm:adj idx="1" val="0.55"/>
                      <dgm:adj idx="2" val="0.45"/>
                    </dgm:adjLst>
                  </dgm:shape>
                  <dgm:presOf axis="ch" ptType="sibTrans" st="2" cnt="1"/>
                  <dgm:constrLst>
                    <dgm:constr type="lMarg" refType="primFontSz" fact="0.1"/>
                    <dgm:constr type="rMarg" refType="primFontSz" fact="0.1"/>
                    <dgm:constr type="tMarg" refType="primFontSz" fact="0.1"/>
                    <dgm:constr type="bMarg" refType="primFontSz" fact="0.1"/>
                  </dgm:constrLst>
                  <dgm:ruleLst>
                    <dgm:rule type="primFontSz" val="5" fact="NaN" max="NaN"/>
                  </dgm:ruleLst>
                </dgm:layoutNode>
                <dgm:layoutNode name="ThreeNodes_1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1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2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2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  <dgm:layoutNode name="ThreeNodes_3_text">
                  <dgm:varLst>
                    <dgm:bulletEnabled val="1"/>
                  </dgm:varLst>
                  <dgm:alg type="tx">
                    <dgm:param type="parTxLTRAlign" val="l"/>
                    <dgm:param type="txAnchorVertCh" val="mid"/>
                  </dgm:alg>
                  <dgm:shape xmlns:r="http://schemas.openxmlformats.org/officeDocument/2006/relationships" type="roundRect" r:blip="" hideGeom="1">
                    <dgm:adjLst>
                      <dgm:adj idx="1" val="0.1"/>
                    </dgm:adjLst>
                  </dgm:shape>
                  <dgm:presOf axis="ch desOrSelf" ptType="node node" st="3 1" cnt="1 0"/>
                  <dgm:constrLst>
                    <dgm:constr type="lMarg" refType="primFontSz" fact="0.3"/>
                    <dgm:constr type="rMarg" refType="primFontSz" fact="0.3"/>
                    <dgm:constr type="tMarg" refType="primFontSz" fact="0.3"/>
                    <dgm:constr type="bMarg" refType="primFontSz" fact="0.3"/>
                  </dgm:constrLst>
                  <dgm:ruleLst>
                    <dgm:rule type="primFontSz" val="5" fact="NaN" max="NaN"/>
                  </dgm:ruleLst>
                </dgm:layoutNode>
              </dgm:if>
              <dgm:else name="Name11">
                <dgm:choose name="Name12">
                  <dgm:if name="Name13" axis="ch" ptType="node" func="cnt" op="equ" val="4">
                    <dgm:layoutNode name="FourNodes_1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/>
                      <dgm:ruleLst/>
                    </dgm:layoutNode>
                    <dgm:layoutNode name="FourNodes_2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/>
                      <dgm:ruleLst/>
                    </dgm:layoutNode>
                    <dgm:layoutNode name="FourNodes_3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/>
                      <dgm:ruleLst/>
                    </dgm:layoutNode>
                    <dgm:layoutNode name="FourNodes_4">
                      <dgm:varLst>
                        <dgm:bulletEnabled val="1"/>
                      </dgm:varLst>
                      <dgm:alg type="sp"/>
                      <dgm:shape xmlns:r="http://schemas.openxmlformats.org/officeDocument/2006/relationships" type="roundRect" r:blip="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/>
                      <dgm:ruleLst/>
                    </dgm:layoutNode>
                    <dgm:layoutNode name="FourConn_1-2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2-3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2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Conn_3-4" styleLbl="fgAccFollowNode1">
                      <dgm:varLst>
                        <dgm:bulletEnabled val="1"/>
                      </dgm:varLst>
                      <dgm:alg type="tx"/>
                      <dgm:shape xmlns:r="http://schemas.openxmlformats.org/officeDocument/2006/relationships" type="downArrow" r:blip="">
                        <dgm:adjLst>
                          <dgm:adj idx="1" val="0.55"/>
                          <dgm:adj idx="2" val="0.45"/>
                        </dgm:adjLst>
                      </dgm:shape>
                      <dgm:presOf axis="ch" ptType="sibTrans" st="3" cnt="1"/>
                      <dgm:constrLst>
                        <dgm:constr type="lMarg" refType="primFontSz" fact="0.1"/>
                        <dgm:constr type="rMarg" refType="primFontSz" fact="0.1"/>
                        <dgm:constr type="tMarg" refType="primFontSz" fact="0.1"/>
                        <dgm:constr type="bMarg" refType="primFontSz" fact="0.1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1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1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2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2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3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3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  <dgm:layoutNode name="FourNodes_4_text">
                      <dgm:varLst>
                        <dgm:bulletEnabled val="1"/>
                      </dgm:varLst>
                      <dgm:alg type="tx">
                        <dgm:param type="parTxLTRAlign" val="l"/>
                        <dgm:param type="txAnchorVertCh" val="mid"/>
                      </dgm:alg>
                      <dgm:shape xmlns:r="http://schemas.openxmlformats.org/officeDocument/2006/relationships" type="roundRect" r:blip="" hideGeom="1">
                        <dgm:adjLst>
                          <dgm:adj idx="1" val="0.1"/>
                        </dgm:adjLst>
                      </dgm:shape>
                      <dgm:presOf axis="ch desOrSelf" ptType="node node" st="4 1" cnt="1 0"/>
                      <dgm:constrLst>
                        <dgm:constr type="lMarg" refType="primFontSz" fact="0.3"/>
                        <dgm:constr type="rMarg" refType="primFontSz" fact="0.3"/>
                        <dgm:constr type="tMarg" refType="primFontSz" fact="0.3"/>
                        <dgm:constr type="bMarg" refType="primFontSz" fact="0.3"/>
                      </dgm:constrLst>
                      <dgm:ruleLst>
                        <dgm:rule type="primFontSz" val="5" fact="NaN" max="NaN"/>
                      </dgm:ruleLst>
                    </dgm:layoutNode>
                  </dgm:if>
                  <dgm:else name="Name14">
                    <dgm:choose name="Name15">
                      <dgm:if name="Name16" axis="ch" ptType="node" func="cnt" op="gte" val="5">
                        <dgm:layoutNode name="FiveNodes_1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/>
                          <dgm:ruleLst/>
                        </dgm:layoutNode>
                        <dgm:layoutNode name="FiveNodes_2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/>
                          <dgm:ruleLst/>
                        </dgm:layoutNode>
                        <dgm:layoutNode name="FiveNodes_3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/>
                          <dgm:ruleLst/>
                        </dgm:layoutNode>
                        <dgm:layoutNode name="FiveNodes_4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/>
                          <dgm:ruleLst/>
                        </dgm:layoutNode>
                        <dgm:layoutNode name="FiveNodes_5">
                          <dgm:varLst>
                            <dgm:bulletEnabled val="1"/>
                          </dgm:varLst>
                          <dgm:alg type="sp"/>
                          <dgm:shape xmlns:r="http://schemas.openxmlformats.org/officeDocument/2006/relationships" type="roundRect" r:blip="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/>
                          <dgm:ruleLst/>
                        </dgm:layoutNode>
                        <dgm:layoutNode name="FiveConn_1-2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2-3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2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3-4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3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Conn_4-5" styleLbl="fgAccFollowNode1">
                          <dgm:varLst>
                            <dgm:bulletEnabled val="1"/>
                          </dgm:varLst>
                          <dgm:alg type="tx"/>
                          <dgm:shape xmlns:r="http://schemas.openxmlformats.org/officeDocument/2006/relationships" type="downArrow" r:blip="">
                            <dgm:adjLst>
                              <dgm:adj idx="1" val="0.55"/>
                              <dgm:adj idx="2" val="0.45"/>
                            </dgm:adjLst>
                          </dgm:shape>
                          <dgm:presOf axis="ch" ptType="sibTrans" st="4" cnt="1"/>
                          <dgm:constrLst>
                            <dgm:constr type="lMarg" refType="primFontSz" fact="0.1"/>
                            <dgm:constr type="rMarg" refType="primFontSz" fact="0.1"/>
                            <dgm:constr type="tMarg" refType="primFontSz" fact="0.1"/>
                            <dgm:constr type="bMarg" refType="primFontSz" fact="0.1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1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1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2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2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3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3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4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4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  <dgm:layoutNode name="FiveNodes_5_text">
                          <dgm:varLst>
                            <dgm:bulletEnabled val="1"/>
                          </dgm:varLst>
                          <dgm:alg type="tx">
                            <dgm:param type="parTxLTRAlign" val="l"/>
                            <dgm:param type="txAnchorVertCh" val="mid"/>
                          </dgm:alg>
                          <dgm:shape xmlns:r="http://schemas.openxmlformats.org/officeDocument/2006/relationships" type="roundRect" r:blip="" hideGeom="1">
                            <dgm:adjLst>
                              <dgm:adj idx="1" val="0.1"/>
                            </dgm:adjLst>
                          </dgm:shape>
                          <dgm:presOf axis="ch desOrSelf" ptType="node node" st="5 1" cnt="1 0"/>
                          <dgm:constrLst>
                            <dgm:constr type="lMarg" refType="primFontSz" fact="0.3"/>
                            <dgm:constr type="rMarg" refType="primFontSz" fact="0.3"/>
                            <dgm:constr type="tMarg" refType="primFontSz" fact="0.3"/>
                            <dgm:constr type="bMarg" refType="primFontSz" fact="0.3"/>
                          </dgm:constrLst>
                          <dgm:ruleLst>
                            <dgm:rule type="primFontSz" val="5" fact="NaN" max="NaN"/>
                          </dgm:ruleLst>
                        </dgm:layoutNode>
                      </dgm:if>
                      <dgm:else name="Name17"/>
                    </dgm:choose>
                  </dgm:else>
                </dgm:choose>
              </dgm:else>
            </dgm:choose>
          </dgm:else>
        </dgm:choose>
      </dgm:else>
    </dgm:choose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3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4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DD167474-952B-AC43-BEC3-541C80E3FD9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B6DC1C6-1287-2C4A-84C8-98EFD82F9A6C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9366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61B1DFE-DEC1-F84C-B64B-0BC4AFB87332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6B322D0-710C-764D-ADE9-C566FF3B05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42A2AE0-FDA0-1248-8D07-A5244E897E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1763713"/>
            <a:ext cx="2971800" cy="9366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D91E733-BECA-E944-9B7F-321864631FC0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7101556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eg>
</file>

<file path=ppt/media/image2.png>
</file>

<file path=ppt/media/image3.png>
</file>

<file path=ppt/media/image4.jpe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E497948-54D2-43F8-9A63-A99FE3051738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EEBDA0E2-FEBD-4B65-8F16-724CF984F377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0222229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2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831526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7503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41986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Imagem de Slide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Espaço Reservado para Anotações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pt-BR" dirty="0"/>
          </a:p>
        </p:txBody>
      </p:sp>
      <p:sp>
        <p:nvSpPr>
          <p:cNvPr id="4" name="Espaço Reservado para Número de Slide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785266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>
              <a:buNone/>
            </a:pPr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4966592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DA0E2-FEBD-4B65-8F16-724CF984F377}" type="slidenum">
              <a:rPr lang="en-US" smtClean="0"/>
              <a:t>47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850334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2FDF747-B622-7F48-9215-C3A606BDEB9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7272946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DDD383-EB92-5540-96BB-199B7760EF4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E9FED7B-4DA5-4346-B7E2-D18782430F6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E2B5F2C-52A9-3047-A473-9FFC051518A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AC041C9-0677-664D-B2BB-69B0A6A709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0B34EA4-D670-2C41-9EF4-392023D22E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854939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BD05DB93-A58E-714C-BD6E-76F1D21AEA0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  <a:prstGeom prst="rect">
            <a:avLst/>
          </a:prstGeo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DF83819-F149-7645-A0DD-B53DD9D8483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DFB065F-A67E-EF4E-A12F-EB30F584E49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56E9D5F-8CC5-8740-9426-35E9D812FC6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B1DE0B-93CB-5C41-B581-C00D0F9F7CC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72946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>
  <p:cSld name="1_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>
            <a:normAutofit/>
          </a:bodyPr>
          <a:lstStyle>
            <a:lvl1pPr algn="ctr">
              <a:defRPr sz="48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D30FDD2-E0CC-3E4C-A49E-91BE8BE0367F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8078290"/>
      </p:ext>
    </p:extLst>
  </p:cSld>
  <p:clrMapOvr>
    <a:masterClrMapping/>
  </p:clrMapOvr>
  <p:transition spd="slow">
    <p:push dir="u"/>
  </p:transition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  <a:prstGeom prst="rect">
            <a:avLst/>
          </a:prstGeo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A119083-F06C-6F4F-9852-321B8C953CC2}"/>
              </a:ext>
            </a:extLst>
          </p:cNvPr>
          <p:cNvSpPr>
            <a:spLocks noGrp="1"/>
          </p:cNvSpPr>
          <p:nvPr>
            <p:ph type="ftr" sz="quarter" idx="10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6210309"/>
      </p:ext>
    </p:extLst>
  </p:cSld>
  <p:clrMapOvr>
    <a:masterClrMapping/>
  </p:clrMapOvr>
  <p:transition spd="slow">
    <p:push dir="u"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CCE525-4063-4C4F-8334-FBA02DB6937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B14EC97-9D34-BE48-9367-02F3BA14827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EBB8E19-FEF2-7A4B-8575-5AFEB134BC5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13A4E28-3138-784C-8CBB-8586D8EE03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B07D0F-3645-6B43-9AD7-762199572C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6983719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B63CE8-FC8A-B648-971E-6DC96997A7A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634958-58AE-3F4E-8C00-440B25A937A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5872462-6007-A64A-86E6-F5ED46C87269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9D379FD-EE00-8243-9FA5-BC4C116FAB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72C754-6A4A-424A-B972-C341147C4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385144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EB8FC9-14F0-064F-BEB7-9DA0B582216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F565333-3885-5246-9997-584B944334C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2A3D495-0AB7-4245-BD03-FEF725EE8B3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A3532B-22A8-4948-8614-690AB67FC7F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E45A5D6-868E-4849-A5DA-84702CEDFE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D682E35-43FC-E946-AA84-7E00546A24B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598305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6E14121-1457-7D45-BFFD-BECD6649741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E09A76-C125-0945-BCD8-FF2A0498A5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5B142CC-BC3F-664E-A6C2-3854B8D4E8C7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2FA8D54-9ED9-E345-B69E-FF5D485B134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09B295F-F3C2-5646-A5F3-194FE6EFEB2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00516157-5FC9-E841-A6FC-14EBCFDEC672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3544E072-D5B7-D647-82C0-40BEAE857D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7A73D6E-2A82-7344-BB8C-513E6DA4E14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10327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099B4CE-9E7B-564C-A6C3-DCABF996FB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CF8A31D-92A5-DF47-9C3A-9F9C1CF8FC6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FFE7EADA-8BC4-974C-BBA1-7390F15FD5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E89EC0A8-C281-FF40-A774-EAF6089BB0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2858800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FF027EBC-C9EC-5844-B3BF-5151B2F70EA4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A9F664BF-C7CE-DC46-9D6D-A9335EE9D8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A1AAD4E-B732-E349-8793-C20A3D6B70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862880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73A651-FEEA-2140-82D8-9C06A36F929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4D2DAEA-C881-354D-A17E-2A95857F0CA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02148C2-62EB-B446-BB7C-69F5E480649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14D069-D155-9141-9045-DB41904753A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C0EE34C-EABB-6848-A341-7CA0C29379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0C04AAD-C125-DD44-8102-9F28820805F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635194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BD611A-FFDF-C848-A433-C5B125C402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96C0E97-AC3D-784B-96B7-0D18B5A35AE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86B37986-0214-C348-AB5F-D54BF288107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F6860A9-8610-9347-BAE7-F23CCA13E5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5E4E5C39-FE1E-4048-9E78-68F07A4195FB}" type="datetimeFigureOut">
              <a:rPr lang="en-US" smtClean="0"/>
              <a:t>9/28/2023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4249D7C-BCAA-DE44-AE89-5178DA8D82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55319C3-A65D-764B-BD49-57D0082AE9A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190C97C-0095-2443-AC12-FA4CBA4ACD4D}" type="slidenum">
              <a:rPr lang="en-US" smtClean="0"/>
              <a:t>‹nº›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4931350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0D5B246-E282-3742-BD72-B1BCDC5A64B4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714772" y="6025573"/>
            <a:ext cx="2743200" cy="40163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600">
                <a:solidFill>
                  <a:srgbClr val="1C7DDB"/>
                </a:solidFill>
                <a:latin typeface="Abadi" panose="020B0604020104020204" pitchFamily="34" charset="0"/>
              </a:defRPr>
            </a:lvl1pPr>
          </a:lstStyle>
          <a:p>
            <a:fld id="{A190C97C-0095-2443-AC12-FA4CBA4ACD4D}" type="slidenum">
              <a:rPr lang="en-US" smtClean="0"/>
              <a:pPr/>
              <a:t>‹nº›</a:t>
            </a:fld>
            <a:endParaRPr lang="en-US"/>
          </a:p>
        </p:txBody>
      </p:sp>
      <p:sp>
        <p:nvSpPr>
          <p:cNvPr id="3" name="CaixaDeTexto 2">
            <a:extLst>
              <a:ext uri="{FF2B5EF4-FFF2-40B4-BE49-F238E27FC236}">
                <a16:creationId xmlns:a16="http://schemas.microsoft.com/office/drawing/2014/main" id="{7AB686F0-AB36-AEEA-6F5F-BD21D070F6FF}"/>
              </a:ext>
            </a:extLst>
          </p:cNvPr>
          <p:cNvSpPr txBox="1"/>
          <p:nvPr userDrawn="1">
            <p:extLst>
              <p:ext uri="{1162E1C5-73C7-4A58-AE30-91384D911F3F}">
                <p184:classification xmlns:p184="http://schemas.microsoft.com/office/powerpoint/2018/4/main" val="ftr"/>
              </p:ext>
            </p:extLst>
          </p:nvPr>
        </p:nvSpPr>
        <p:spPr>
          <a:xfrm>
            <a:off x="63500" y="6657340"/>
            <a:ext cx="474663" cy="137160"/>
          </a:xfrm>
          <a:prstGeom prst="rect">
            <a:avLst/>
          </a:prstGeom>
        </p:spPr>
        <p:txBody>
          <a:bodyPr horzOverflow="overflow" lIns="0" tIns="0" rIns="0" bIns="0">
            <a:spAutoFit/>
          </a:bodyPr>
          <a:lstStyle/>
          <a:p>
            <a:pPr algn="l"/>
            <a:r>
              <a:rPr lang="pt-BR" sz="900">
                <a:solidFill>
                  <a:srgbClr val="008542"/>
                </a:solidFill>
                <a:latin typeface="Trebuchet MS" panose="020B0603020202020204" pitchFamily="34" charset="0"/>
              </a:rPr>
              <a:t>INTERNA</a:t>
            </a:r>
          </a:p>
        </p:txBody>
      </p:sp>
    </p:spTree>
    <p:extLst>
      <p:ext uri="{BB962C8B-B14F-4D97-AF65-F5344CB8AC3E}">
        <p14:creationId xmlns:p14="http://schemas.microsoft.com/office/powerpoint/2010/main" val="264731026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83" r:id="rId1"/>
    <p:sldLayoutId id="2147483684" r:id="rId2"/>
    <p:sldLayoutId id="2147483685" r:id="rId3"/>
    <p:sldLayoutId id="2147483686" r:id="rId4"/>
    <p:sldLayoutId id="2147483687" r:id="rId5"/>
    <p:sldLayoutId id="2147483688" r:id="rId6"/>
    <p:sldLayoutId id="2147483689" r:id="rId7"/>
    <p:sldLayoutId id="2147483690" r:id="rId8"/>
    <p:sldLayoutId id="2147483691" r:id="rId9"/>
    <p:sldLayoutId id="2147483692" r:id="rId10"/>
    <p:sldLayoutId id="2147483693" r:id="rId11"/>
    <p:sldLayoutId id="2147483694" r:id="rId12"/>
    <p:sldLayoutId id="2147483695" r:id="rId1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3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3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3.xml"/><Relationship Id="rId5" Type="http://schemas.openxmlformats.org/officeDocument/2006/relationships/diagramData" Target="../diagrams/data3.xml"/><Relationship Id="rId4" Type="http://schemas.openxmlformats.org/officeDocument/2006/relationships/hyperlink" Target="https://github.com/luiztheodoro/AppliedDataScienceCapstone/blob/main/labs-jupyter-spacex-Data%20wrangling.ipynb" TargetMode="External"/><Relationship Id="rId9" Type="http://schemas.microsoft.com/office/2007/relationships/diagramDrawing" Target="../diagrams/drawing3.xml"/></Relationships>
</file>

<file path=ppt/slides/_rels/slide11.xml.rels><?xml version="1.0" encoding="UTF-8" standalone="yes"?>
<Relationships xmlns="http://schemas.openxmlformats.org/package/2006/relationships"><Relationship Id="rId8" Type="http://schemas.microsoft.com/office/2007/relationships/diagramDrawing" Target="../diagrams/drawing4.xml"/><Relationship Id="rId3" Type="http://schemas.openxmlformats.org/officeDocument/2006/relationships/hyperlink" Target="https://github.com/luiztheodoro/AppliedDataScienceCapstone/blob/main/labs-jupyter-spacex-Data%20wrangling.ipynb" TargetMode="External"/><Relationship Id="rId7" Type="http://schemas.openxmlformats.org/officeDocument/2006/relationships/diagramColors" Target="../diagrams/colors4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QuickStyle" Target="../diagrams/quickStyle4.xml"/><Relationship Id="rId5" Type="http://schemas.openxmlformats.org/officeDocument/2006/relationships/diagramLayout" Target="../diagrams/layout4.xml"/><Relationship Id="rId4" Type="http://schemas.openxmlformats.org/officeDocument/2006/relationships/diagramData" Target="../diagrams/data4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1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diagramColors" Target="../diagrams/colors2.xml"/><Relationship Id="rId3" Type="http://schemas.openxmlformats.org/officeDocument/2006/relationships/image" Target="../media/image3.png"/><Relationship Id="rId7" Type="http://schemas.openxmlformats.org/officeDocument/2006/relationships/diagramQuickStyle" Target="../diagrams/quickStyle2.xm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6" Type="http://schemas.openxmlformats.org/officeDocument/2006/relationships/diagramLayout" Target="../diagrams/layout2.xml"/><Relationship Id="rId5" Type="http://schemas.openxmlformats.org/officeDocument/2006/relationships/diagramData" Target="../diagrams/data2.xml"/><Relationship Id="rId4" Type="http://schemas.openxmlformats.org/officeDocument/2006/relationships/hyperlink" Target="https://github.com/luiztheodoro/AppliedDataScienceCapstone/blob/main/jupyter-labs-spacex-data-collection-api.ipynb" TargetMode="External"/><Relationship Id="rId9" Type="http://schemas.microsoft.com/office/2007/relationships/diagramDrawing" Target="../diagrams/drawing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2C36AF9D-A911-994B-90EA-013D4CDA5604}"/>
              </a:ext>
            </a:extLst>
          </p:cNvPr>
          <p:cNvSpPr txBox="1"/>
          <p:nvPr/>
        </p:nvSpPr>
        <p:spPr>
          <a:xfrm>
            <a:off x="888546" y="4568734"/>
            <a:ext cx="2514600" cy="646331"/>
          </a:xfrm>
          <a:prstGeom prst="rect">
            <a:avLst/>
          </a:prstGeom>
          <a:noFill/>
        </p:spPr>
        <p:txBody>
          <a:bodyPr wrap="square" lIns="91440" tIns="45720" rIns="91440" bIns="45720" rtlCol="0" anchor="t">
            <a:spAutoFit/>
          </a:bodyPr>
          <a:lstStyle/>
          <a:p>
            <a:r>
              <a:rPr lang="en-US" dirty="0">
                <a:solidFill>
                  <a:schemeClr val="bg2"/>
                </a:solidFill>
                <a:latin typeface="Abadi"/>
                <a:ea typeface="SF Pro" pitchFamily="2" charset="0"/>
                <a:cs typeface="SF Pro" pitchFamily="2" charset="0"/>
              </a:rPr>
              <a:t>Luiz Antônio</a:t>
            </a:r>
          </a:p>
          <a:p>
            <a:r>
              <a:rPr lang="en-US" dirty="0">
                <a:solidFill>
                  <a:schemeClr val="bg2"/>
                </a:solidFill>
                <a:latin typeface="Abadi" panose="020B0604020104020204" pitchFamily="34" charset="0"/>
                <a:ea typeface="SF Pro" pitchFamily="2" charset="0"/>
                <a:cs typeface="SF Pro" pitchFamily="2" charset="0"/>
              </a:rPr>
              <a:t>28/09/2023</a:t>
            </a:r>
          </a:p>
        </p:txBody>
      </p:sp>
      <p:pic>
        <p:nvPicPr>
          <p:cNvPr id="2" name="Picture 2" descr="IBM Skills Network Logo - Horizontal-noai copy.png">
            <a:extLst>
              <a:ext uri="{FF2B5EF4-FFF2-40B4-BE49-F238E27FC236}">
                <a16:creationId xmlns:a16="http://schemas.microsoft.com/office/drawing/2014/main" id="{4F94DBE5-2DCC-401E-95AA-12E04A97FBA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89820" y="676828"/>
            <a:ext cx="2104103" cy="62918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77611629"/>
      </p:ext>
    </p:extLst>
  </p:cSld>
  <p:clrMapOvr>
    <a:masterClrMapping/>
  </p:clrMapOvr>
  <p:transition spd="slow">
    <p:push dir="u"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10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922411" y="1792287"/>
            <a:ext cx="4765870" cy="4374663"/>
          </a:xfrm>
          <a:prstGeom prst="rect">
            <a:avLst/>
          </a:prstGeom>
        </p:spPr>
        <p:txBody>
          <a:bodyPr lIns="91440" tIns="45720" rIns="91440" bIns="45720" anchor="t">
            <a:no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Define some help functions to process web scraped HTML table;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Request Falcon9 launch wiki page;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Extract all column/variable names from HTML table header;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Create </a:t>
            </a:r>
            <a:r>
              <a:rPr lang="en-US" sz="20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dataframe</a:t>
            </a:r>
            <a:r>
              <a:rPr lang="en-US" sz="20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parsing the launch HTML tables and export to csv file</a:t>
            </a:r>
          </a:p>
          <a:p>
            <a:pPr marL="228600" marR="0" lvl="0" indent="-228600" algn="l" defTabSz="914400" rtl="0" eaLnBrk="1" fontAlgn="auto" latinLnBrk="0" hangingPunct="1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kumimoji="0" 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A5A5A5">
                    <a:lumMod val="25000"/>
                  </a:srgbClr>
                </a:solidFill>
                <a:effectLst/>
                <a:uLnTx/>
                <a:uFillTx/>
                <a:latin typeface="Abadi" panose="020B0604020104020204" pitchFamily="34" charset="0"/>
                <a:ea typeface="+mn-ea"/>
                <a:cs typeface="+mn-cs"/>
              </a:rPr>
              <a:t>GitHub URL: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labs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jupyter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spacex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-Data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wrangling.ipynb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at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main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· 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luiztheodoro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/</a:t>
            </a:r>
            <a:r>
              <a:rPr kumimoji="0" lang="pt-BR" sz="1400" b="0" i="0" u="none" strike="noStrike" kern="1200" cap="none" spc="0" normalizeH="0" baseline="0" noProof="0" dirty="0" err="1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AppliedDataScienceCapstone</a:t>
            </a:r>
            <a:r>
              <a:rPr kumimoji="0" lang="pt-BR" sz="1400" b="0" i="0" u="none" strike="noStrike" kern="120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Calibri" panose="020F0502020204030204"/>
                <a:ea typeface="+mn-ea"/>
                <a:cs typeface="+mn-cs"/>
                <a:hlinkClick r:id="rId4"/>
              </a:rPr>
              <a:t> (github.com)</a:t>
            </a:r>
            <a:endParaRPr lang="en-US" sz="20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B84506E-0B2F-4BA8-892E-8CE3753AF954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endParaRPr lang="en-US">
              <a:solidFill>
                <a:srgbClr val="1C7DDB"/>
              </a:solidFill>
              <a:latin typeface="Abadi"/>
            </a:endParaRP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84F5ABFD-B4D4-43FF-959F-AFAF45B45269}"/>
              </a:ext>
            </a:extLst>
          </p:cNvPr>
          <p:cNvSpPr txBox="1">
            <a:spLocks/>
          </p:cNvSpPr>
          <p:nvPr/>
        </p:nvSpPr>
        <p:spPr>
          <a:xfrm>
            <a:off x="922411" y="6910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- Scraping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5" name="Diagrama 4">
            <a:extLst>
              <a:ext uri="{FF2B5EF4-FFF2-40B4-BE49-F238E27FC236}">
                <a16:creationId xmlns:a16="http://schemas.microsoft.com/office/drawing/2014/main" id="{8DF9BC69-72EF-3DFA-96E6-43422C78325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936401231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85354213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E021CA9-7CB7-1046-8FA0-21F127C19A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5093195" cy="4351338"/>
          </a:xfrm>
          <a:prstGeom prst="rect">
            <a:avLst/>
          </a:prstGeom>
        </p:spPr>
        <p:txBody>
          <a:bodyPr/>
          <a:lstStyle/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Explore data to review attributes;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Convert different cases (08) where the booster did not land successfully to another outcome with only 02 labels (0 = not success and 1 = success)</a:t>
            </a:r>
          </a:p>
          <a:p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labs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jupyter</a:t>
            </a:r>
            <a:r>
              <a:rPr lang="pt-BR" sz="1600" dirty="0">
                <a:hlinkClick r:id="rId3"/>
              </a:rPr>
              <a:t>-</a:t>
            </a:r>
            <a:r>
              <a:rPr lang="pt-BR" sz="1600" dirty="0" err="1">
                <a:hlinkClick r:id="rId3"/>
              </a:rPr>
              <a:t>spacex</a:t>
            </a:r>
            <a:r>
              <a:rPr lang="pt-BR" sz="1600" dirty="0">
                <a:hlinkClick r:id="rId3"/>
              </a:rPr>
              <a:t>-Data </a:t>
            </a:r>
            <a:r>
              <a:rPr lang="pt-BR" sz="1600" dirty="0" err="1">
                <a:hlinkClick r:id="rId3"/>
              </a:rPr>
              <a:t>wrangling.ipynb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at</a:t>
            </a:r>
            <a:r>
              <a:rPr lang="pt-BR" sz="1600" dirty="0">
                <a:hlinkClick r:id="rId3"/>
              </a:rPr>
              <a:t> </a:t>
            </a:r>
            <a:r>
              <a:rPr lang="pt-BR" sz="1600" dirty="0" err="1">
                <a:hlinkClick r:id="rId3"/>
              </a:rPr>
              <a:t>main</a:t>
            </a:r>
            <a:r>
              <a:rPr lang="pt-BR" sz="1600" dirty="0">
                <a:hlinkClick r:id="rId3"/>
              </a:rPr>
              <a:t> · </a:t>
            </a:r>
            <a:r>
              <a:rPr lang="pt-BR" sz="1600" dirty="0" err="1">
                <a:hlinkClick r:id="rId3"/>
              </a:rPr>
              <a:t>luiztheodoro</a:t>
            </a:r>
            <a:r>
              <a:rPr lang="pt-BR" sz="1600" dirty="0">
                <a:hlinkClick r:id="rId3"/>
              </a:rPr>
              <a:t>/</a:t>
            </a:r>
            <a:r>
              <a:rPr lang="pt-BR" sz="1600" dirty="0" err="1">
                <a:hlinkClick r:id="rId3"/>
              </a:rPr>
              <a:t>AppliedDataScienceCapstone</a:t>
            </a:r>
            <a:r>
              <a:rPr lang="pt-BR" sz="1600" dirty="0">
                <a:hlinkClick r:id="rId3"/>
              </a:rPr>
              <a:t> (github.com)</a:t>
            </a:r>
            <a:endParaRPr lang="en-US" dirty="0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A665A13-3129-46DF-B847-F273F3E96BE6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Wrangling</a:t>
            </a:r>
          </a:p>
        </p:txBody>
      </p:sp>
      <p:graphicFrame>
        <p:nvGraphicFramePr>
          <p:cNvPr id="7" name="Diagrama 6">
            <a:extLst>
              <a:ext uri="{FF2B5EF4-FFF2-40B4-BE49-F238E27FC236}">
                <a16:creationId xmlns:a16="http://schemas.microsoft.com/office/drawing/2014/main" id="{73A2305B-8517-002F-CFF7-11FB08AF90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19536875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</p:spTree>
    <p:extLst>
      <p:ext uri="{BB962C8B-B14F-4D97-AF65-F5344CB8AC3E}">
        <p14:creationId xmlns:p14="http://schemas.microsoft.com/office/powerpoint/2010/main" val="298755290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C4E03D3-761E-7549-A4C6-7E585EBC4F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Summarize what charts were plotted and why you used those charts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data visualization notebook,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D9E97D81-A978-4758-8A93-47C19B10407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 Data Visualization</a:t>
            </a:r>
          </a:p>
        </p:txBody>
      </p:sp>
    </p:spTree>
    <p:extLst>
      <p:ext uri="{BB962C8B-B14F-4D97-AF65-F5344CB8AC3E}">
        <p14:creationId xmlns:p14="http://schemas.microsoft.com/office/powerpoint/2010/main" val="779971636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17B1B70-690D-5945-90C2-196E1304B4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13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0657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Using bullet point format, summarize the SQL queries you performed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EDA with SQL notebook, as an external reference and peer-review purpose</a:t>
            </a:r>
          </a:p>
          <a:p>
            <a:endParaRPr lang="en-US"/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32405FDA-CB27-4506-BA80-B7DD00CB25C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EDA with SQL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78726356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838200" y="1875054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map objects such as markers, circles, lines, etc. you created and added to a folium map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objects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interactive map with Folium map, as an external reference and peer-review purpose</a:t>
            </a:r>
          </a:p>
          <a:p>
            <a:endParaRPr lang="en-US"/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B28946E4-5BEF-46F0-A56A-E7E85ACA148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an Interactive Map with Folium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8114319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ADB26FF-76AA-124F-92D8-C93C45D216A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what plots/graphs and interactions you have added to a dashboard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Explain why you added those plots and interactions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</a:t>
            </a:r>
            <a:r>
              <a:rPr lang="en-US" sz="220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Plotly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Dash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19FC08B-7D2E-43A5-A528-821DCDCCCC8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Build a Dashboard with </a:t>
            </a:r>
            <a:r>
              <a:rPr lang="en-US" dirty="0" err="1">
                <a:solidFill>
                  <a:srgbClr val="0B49CB"/>
                </a:solidFill>
                <a:latin typeface="Abadi"/>
              </a:rPr>
              <a:t>Plotly</a:t>
            </a:r>
            <a:r>
              <a:rPr lang="en-US" dirty="0">
                <a:solidFill>
                  <a:srgbClr val="0B49CB"/>
                </a:solidFill>
                <a:latin typeface="Abadi"/>
              </a:rPr>
              <a:t> Dash</a:t>
            </a:r>
          </a:p>
        </p:txBody>
      </p:sp>
    </p:spTree>
    <p:extLst>
      <p:ext uri="{BB962C8B-B14F-4D97-AF65-F5344CB8AC3E}">
        <p14:creationId xmlns:p14="http://schemas.microsoft.com/office/powerpoint/2010/main" val="334532777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F1B08F2-C4AD-A440-BB78-A0625E2888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Summarize how you built, evaluated, improved, and found the best performing classification model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You need present your model development process using key phrases and flowchart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Add the GitHub URL of your completed predictive analysis lab, as an external reference and peer-review purpose</a:t>
            </a:r>
          </a:p>
          <a:p>
            <a:endParaRPr lang="en-US"/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C857EDD-A3A7-434D-B8D5-401E872498D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Predictive Analysis (Classification)</a:t>
            </a:r>
          </a:p>
        </p:txBody>
      </p:sp>
    </p:spTree>
    <p:extLst>
      <p:ext uri="{BB962C8B-B14F-4D97-AF65-F5344CB8AC3E}">
        <p14:creationId xmlns:p14="http://schemas.microsoft.com/office/powerpoint/2010/main" val="181371124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C7B9C153-C85C-3240-8E7E-523FBC004564}"/>
              </a:ext>
            </a:extLst>
          </p:cNvPr>
          <p:cNvSpPr txBox="1">
            <a:spLocks/>
          </p:cNvSpPr>
          <p:nvPr/>
        </p:nvSpPr>
        <p:spPr>
          <a:xfrm>
            <a:off x="841125" y="1807337"/>
            <a:ext cx="7068725" cy="16216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Exploratory data analysis 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Interactive analytics demo in screenshots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Predictive analysis results</a:t>
            </a:r>
          </a:p>
          <a:p>
            <a:pPr lvl="1"/>
            <a:endParaRPr lang="en-US" sz="1800"/>
          </a:p>
          <a:p>
            <a:pPr marL="457200" lvl="1" indent="0">
              <a:buNone/>
            </a:pPr>
            <a:endParaRPr lang="en-US" sz="180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45C363-925C-9E48-86B0-27D7D36E50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17</a:t>
            </a:fld>
            <a:endParaRPr lang="en-US"/>
          </a:p>
        </p:txBody>
      </p:sp>
      <p:sp>
        <p:nvSpPr>
          <p:cNvPr id="7" name="Title 1">
            <a:extLst>
              <a:ext uri="{FF2B5EF4-FFF2-40B4-BE49-F238E27FC236}">
                <a16:creationId xmlns:a16="http://schemas.microsoft.com/office/drawing/2014/main" id="{330F9542-6794-4F57-BB45-868D94AD06B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Results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100896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618B93D-8F11-6347-95EE-BF68474E5B1F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2</a:t>
            </a:r>
          </a:p>
        </p:txBody>
      </p:sp>
    </p:spTree>
    <p:extLst>
      <p:ext uri="{BB962C8B-B14F-4D97-AF65-F5344CB8AC3E}">
        <p14:creationId xmlns:p14="http://schemas.microsoft.com/office/powerpoint/2010/main" val="178270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19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64973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Flight Number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4F4FCC5-6E7E-4FF0-BE45-680EEC392C9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Launch Site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6560594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fld id="{5075537C-CA84-1446-933C-8E9D027F9201}" type="slidenum">
              <a:rPr lang="en-US" smtClean="0"/>
              <a:pPr/>
              <a:t>2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697" y="2113240"/>
            <a:ext cx="5167086" cy="3320824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Executive Summary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Introduction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Methodology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Results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Conclusion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Appendix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Outline</a:t>
            </a:r>
          </a:p>
        </p:txBody>
      </p:sp>
    </p:spTree>
    <p:extLst>
      <p:ext uri="{BB962C8B-B14F-4D97-AF65-F5344CB8AC3E}">
        <p14:creationId xmlns:p14="http://schemas.microsoft.com/office/powerpoint/2010/main" val="724038033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20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scatter plot of Payload vs. Launch Site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B6CCD949-E788-4375-9B07-478FA5684BC1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Launch Site</a:t>
            </a:r>
          </a:p>
        </p:txBody>
      </p:sp>
    </p:spTree>
    <p:extLst>
      <p:ext uri="{BB962C8B-B14F-4D97-AF65-F5344CB8AC3E}">
        <p14:creationId xmlns:p14="http://schemas.microsoft.com/office/powerpoint/2010/main" val="3869789237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21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82114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bar chart for the success rate of each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D4811A61-F7FB-4B19-9ED1-E0E2554A5BE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 Rate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0090182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22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6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Flight number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021C109C-C017-4D19-928F-AED25AC30125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Flight Number vs. Orbit 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10672758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23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scatter point of payload vs. orbit type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AFE7D9E4-306D-49E3-9AC4-15D566FC72A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Payload vs. Orbit Type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45340593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1BF7889-073A-E045-A3F2-45D63BD0FD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24</a:t>
            </a:fld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3827F3-F386-AA4E-80ED-D86DEF8C158D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69757"/>
            <a:ext cx="3932238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CA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a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line chart of yearly average success rate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screenshot of the scatter plot with explanations</a:t>
            </a:r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6D35FD2D-1BD2-45D7-B015-1A96C241520B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Success Yearly Trend</a:t>
            </a:r>
          </a:p>
        </p:txBody>
      </p:sp>
    </p:spTree>
    <p:extLst>
      <p:ext uri="{BB962C8B-B14F-4D97-AF65-F5344CB8AC3E}">
        <p14:creationId xmlns:p14="http://schemas.microsoft.com/office/powerpoint/2010/main" val="70659448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the names of the unique launch sites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86E60219-AE1B-47B6-9A1D-F2865D04BE52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All Launch Site Names</a:t>
            </a:r>
          </a:p>
        </p:txBody>
      </p:sp>
    </p:spTree>
    <p:extLst>
      <p:ext uri="{BB962C8B-B14F-4D97-AF65-F5344CB8AC3E}">
        <p14:creationId xmlns:p14="http://schemas.microsoft.com/office/powerpoint/2010/main" val="272785097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5 records where launch sites begin with `CCA`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557C8CBA-1A0E-4CDF-A451-7AAA44D3983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Launch Site Names Begin with 'CCA'</a:t>
            </a:r>
          </a:p>
        </p:txBody>
      </p:sp>
    </p:spTree>
    <p:extLst>
      <p:ext uri="{BB962C8B-B14F-4D97-AF65-F5344CB8AC3E}">
        <p14:creationId xmlns:p14="http://schemas.microsoft.com/office/powerpoint/2010/main" val="179473865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payload carried by boosters from NASA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FD161C47-0660-416F-B4C2-25E4D35D69F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Payload Mass</a:t>
            </a:r>
          </a:p>
        </p:txBody>
      </p:sp>
    </p:spTree>
    <p:extLst>
      <p:ext uri="{BB962C8B-B14F-4D97-AF65-F5344CB8AC3E}">
        <p14:creationId xmlns:p14="http://schemas.microsoft.com/office/powerpoint/2010/main" val="4010014743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average payload mass carried by booster version F9 v1.1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AFD52E17-48CB-4D60-BD56-71D197A29B38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Average Payload Mass by F9 v1.1</a:t>
            </a:r>
          </a:p>
        </p:txBody>
      </p:sp>
    </p:spTree>
    <p:extLst>
      <p:ext uri="{BB962C8B-B14F-4D97-AF65-F5344CB8AC3E}">
        <p14:creationId xmlns:p14="http://schemas.microsoft.com/office/powerpoint/2010/main" val="2735560525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29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Find the dates of the first successful landing outcome on ground pad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F12CD3C-55B3-4129-817A-84D0B28F713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First Successful Ground Landing Date</a:t>
            </a:r>
          </a:p>
        </p:txBody>
      </p:sp>
    </p:spTree>
    <p:extLst>
      <p:ext uri="{BB962C8B-B14F-4D97-AF65-F5344CB8AC3E}">
        <p14:creationId xmlns:p14="http://schemas.microsoft.com/office/powerpoint/2010/main" val="143467992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3</a:t>
            </a:fld>
            <a:endParaRPr lang="en-US" dirty="0"/>
          </a:p>
        </p:txBody>
      </p:sp>
      <p:sp>
        <p:nvSpPr>
          <p:cNvPr id="10" name="Content Placeholder 2">
            <a:extLst>
              <a:ext uri="{FF2B5EF4-FFF2-40B4-BE49-F238E27FC236}">
                <a16:creationId xmlns:a16="http://schemas.microsoft.com/office/drawing/2014/main" id="{79EF1473-3ADD-43F1-A495-57AAB7FD902F}"/>
              </a:ext>
            </a:extLst>
          </p:cNvPr>
          <p:cNvSpPr txBox="1">
            <a:spLocks/>
          </p:cNvSpPr>
          <p:nvPr/>
        </p:nvSpPr>
        <p:spPr>
          <a:xfrm>
            <a:off x="958903" y="2684972"/>
            <a:ext cx="4017889" cy="1039909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methodologies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Summary of all results</a:t>
            </a:r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Executive Summary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980221439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names of boosters which have successfully landed on drone ship and had payload mass greater than 4000 but less than 6000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52C2E9C-C6BE-40BD-A406-CFB441363C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6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Successful Drone Ship Landing with Payload between 4000 and 6000</a:t>
            </a:r>
          </a:p>
        </p:txBody>
      </p:sp>
    </p:spTree>
    <p:extLst>
      <p:ext uri="{BB962C8B-B14F-4D97-AF65-F5344CB8AC3E}">
        <p14:creationId xmlns:p14="http://schemas.microsoft.com/office/powerpoint/2010/main" val="639399535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Calculate the total number of successful and failure mission outcomes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79B32320-42D4-49FA-8047-C080B444B3A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7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Total Number of Successful and Failure Mission Outcomes</a:t>
            </a:r>
          </a:p>
        </p:txBody>
      </p:sp>
    </p:spTree>
    <p:extLst>
      <p:ext uri="{BB962C8B-B14F-4D97-AF65-F5344CB8AC3E}">
        <p14:creationId xmlns:p14="http://schemas.microsoft.com/office/powerpoint/2010/main" val="1756972646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32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List the names of the booster which have carried the maximum payload mass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2A7EB98F-A25F-4357-9775-478FC17F7F83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Boosters Carried Maximum Payload</a:t>
            </a:r>
          </a:p>
        </p:txBody>
      </p:sp>
    </p:spTree>
    <p:extLst>
      <p:ext uri="{BB962C8B-B14F-4D97-AF65-F5344CB8AC3E}">
        <p14:creationId xmlns:p14="http://schemas.microsoft.com/office/powerpoint/2010/main" val="356664639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33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List the failed 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landing_outcomes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in drone ship, their booster versions, and launch site names for in year 2015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Present your query result with a short explanation here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964DA114-677C-40D8-8FFA-43531834CFB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2015 Launch Records</a:t>
            </a:r>
          </a:p>
        </p:txBody>
      </p:sp>
    </p:spTree>
    <p:extLst>
      <p:ext uri="{BB962C8B-B14F-4D97-AF65-F5344CB8AC3E}">
        <p14:creationId xmlns:p14="http://schemas.microsoft.com/office/powerpoint/2010/main" val="1398439132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D528596A-0847-664A-9D47-5096383E5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34</a:t>
            </a:fld>
            <a:endParaRPr lang="en-US" dirty="0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Rank the count of landing outcomes (such as Failure (drone ship) or Success (ground pad)) between the date 2010-06-04 and 2017-03-20, in descending order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Present your query result with a short explanation here</a:t>
            </a:r>
          </a:p>
        </p:txBody>
      </p:sp>
      <p:sp>
        <p:nvSpPr>
          <p:cNvPr id="3" name="Title 1">
            <a:extLst>
              <a:ext uri="{FF2B5EF4-FFF2-40B4-BE49-F238E27FC236}">
                <a16:creationId xmlns:a16="http://schemas.microsoft.com/office/drawing/2014/main" id="{04523243-E4D6-45EC-97C8-D44398FB741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700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Rank Landing Outcomes Between 2010-06-04 and 2017-03-20</a:t>
            </a:r>
          </a:p>
        </p:txBody>
      </p:sp>
    </p:spTree>
    <p:extLst>
      <p:ext uri="{BB962C8B-B14F-4D97-AF65-F5344CB8AC3E}">
        <p14:creationId xmlns:p14="http://schemas.microsoft.com/office/powerpoint/2010/main" val="3975168428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8B25EC16-0638-FF41-B7CF-E42224EF7FA1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3</a:t>
            </a:r>
          </a:p>
        </p:txBody>
      </p:sp>
    </p:spTree>
    <p:extLst>
      <p:ext uri="{BB962C8B-B14F-4D97-AF65-F5344CB8AC3E}">
        <p14:creationId xmlns:p14="http://schemas.microsoft.com/office/powerpoint/2010/main" val="1023352497"/>
      </p:ext>
    </p:extLst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36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make a proper screenshot to include all launch sites’ location markers on a global map</a:t>
            </a:r>
            <a:endParaRPr lang="en-US" dirty="0">
              <a:solidFill>
                <a:schemeClr val="accent3">
                  <a:lumMod val="25000"/>
                </a:schemeClr>
              </a:solidFill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</a:p>
          <a:p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4176327-8CC4-4356-8BBB-DC4965CE9857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981671777"/>
      </p:ext>
    </p:extLst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37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  <a:ea typeface="+mn-lt"/>
                <a:cs typeface="+mn-lt"/>
              </a:rPr>
              <a:t>Explore the folium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map and make a proper screenshot to show the color-labeled launch outcomes on the map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spcBef>
                <a:spcPts val="1400"/>
              </a:spcBef>
            </a:pPr>
            <a:endParaRPr lang="en-US">
              <a:solidFill>
                <a:schemeClr val="accent3">
                  <a:lumMod val="25000"/>
                </a:schemeClr>
              </a:solidFill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2E0ECA32-E146-40DA-85CD-9677244BC3E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239597884"/>
      </p:ext>
    </p:extLst>
  </p:cSld>
  <p:clrMapOvr>
    <a:masterClrMapping/>
  </p:clrMapOvr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38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690688"/>
            <a:ext cx="8597827" cy="4314825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&lt;Folium map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Explore the generated folium map and show the screenshot of a selected launch site to its proximities such as railway, highway, coastline, with distance calculated and displayed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34C97452-C78A-4701-B8AB-ABFE63D5BED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&lt;Folium Map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32499080"/>
      </p:ext>
    </p:extLst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938BBD4D-F87B-2648-91EB-CF6A4BF6870A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4</a:t>
            </a:r>
          </a:p>
        </p:txBody>
      </p:sp>
    </p:spTree>
    <p:extLst>
      <p:ext uri="{BB962C8B-B14F-4D97-AF65-F5344CB8AC3E}">
        <p14:creationId xmlns:p14="http://schemas.microsoft.com/office/powerpoint/2010/main" val="73346171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4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Project background and context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you want to find answers</a:t>
            </a:r>
          </a:p>
        </p:txBody>
      </p:sp>
    </p:spTree>
    <p:extLst>
      <p:ext uri="{BB962C8B-B14F-4D97-AF65-F5344CB8AC3E}">
        <p14:creationId xmlns:p14="http://schemas.microsoft.com/office/powerpoint/2010/main" val="2560061391"/>
      </p:ext>
    </p:extLst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40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0" y="1825625"/>
            <a:ext cx="9745589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1&gt;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launch success count for all sites,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9456A072-47A6-4424-9ABE-F398119040D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1&gt;</a:t>
            </a:r>
          </a:p>
        </p:txBody>
      </p:sp>
    </p:spTree>
    <p:extLst>
      <p:ext uri="{BB962C8B-B14F-4D97-AF65-F5344CB8AC3E}">
        <p14:creationId xmlns:p14="http://schemas.microsoft.com/office/powerpoint/2010/main" val="700132931"/>
      </p:ext>
    </p:extLst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41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34027" y="1825625"/>
            <a:ext cx="10551583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Replace &lt;Dashboard screenshot 2&gt;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Show the screenshot of the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piechart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for the launch site with highest launch success ratio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</a:t>
            </a:r>
            <a:endParaRPr lang="en-US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endParaRPr lang="en-US"/>
          </a:p>
        </p:txBody>
      </p:sp>
      <p:sp>
        <p:nvSpPr>
          <p:cNvPr id="8" name="Title 1">
            <a:extLst>
              <a:ext uri="{FF2B5EF4-FFF2-40B4-BE49-F238E27FC236}">
                <a16:creationId xmlns:a16="http://schemas.microsoft.com/office/drawing/2014/main" id="{4EF94599-779E-457E-B57B-6063EBF7A840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2&gt;</a:t>
            </a:r>
          </a:p>
        </p:txBody>
      </p:sp>
    </p:spTree>
    <p:extLst>
      <p:ext uri="{BB962C8B-B14F-4D97-AF65-F5344CB8AC3E}">
        <p14:creationId xmlns:p14="http://schemas.microsoft.com/office/powerpoint/2010/main" val="1866160706"/>
      </p:ext>
    </p:extLst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8C82F32A-22A5-0046-9FAC-5295E4FA5A1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42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5D9F803-CDBC-C74C-AF1B-2B5937D1C241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414662" cy="4351338"/>
          </a:xfrm>
          <a:prstGeom prst="rect">
            <a:avLst/>
          </a:prstGeom>
        </p:spPr>
        <p:txBody>
          <a:bodyPr lIns="91440" tIns="45720" rIns="91440" bIns="4572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Replace &lt;Dashboard screenshot 3&gt; title with an appropriate title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screenshots of Payload vs. Launch Outcome scatter plot for all sites, with different payload selected in the range slider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Explain the important elements and findings on the screenshot, such as which payload range or booster version have the largest success rate, etc.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4D271BF5-BAA1-4CEB-A575-76A097FABBBA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&lt;Dashboard Screenshot 3&gt;</a:t>
            </a:r>
          </a:p>
        </p:txBody>
      </p:sp>
    </p:spTree>
    <p:extLst>
      <p:ext uri="{BB962C8B-B14F-4D97-AF65-F5344CB8AC3E}">
        <p14:creationId xmlns:p14="http://schemas.microsoft.com/office/powerpoint/2010/main" val="252359608"/>
      </p:ext>
    </p:extLst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4237DFD2-2B76-8445-A1BD-6628DC42C398}"/>
              </a:ext>
            </a:extLst>
          </p:cNvPr>
          <p:cNvSpPr txBox="1"/>
          <p:nvPr/>
        </p:nvSpPr>
        <p:spPr>
          <a:xfrm>
            <a:off x="797970" y="2529746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5</a:t>
            </a:r>
          </a:p>
        </p:txBody>
      </p:sp>
    </p:spTree>
    <p:extLst>
      <p:ext uri="{BB962C8B-B14F-4D97-AF65-F5344CB8AC3E}">
        <p14:creationId xmlns:p14="http://schemas.microsoft.com/office/powerpoint/2010/main" val="1290394134"/>
      </p:ext>
    </p:extLst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44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0" y="2082114"/>
            <a:ext cx="5325989" cy="3811588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Visualize the built model accuracy for all </a:t>
            </a: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/>
              </a:rPr>
              <a:t>built classification models, in a bar chart</a:t>
            </a:r>
            <a:endParaRPr lang="en-US" sz="220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Find which model has the highest classification accuracy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B68D8986-45AC-4FB5-96E8-C45F9603EB5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Classification Accuracy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59446073"/>
      </p:ext>
    </p:extLst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36C985E-BCEF-DD49-BB47-C4649A79F0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45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770011" y="2057400"/>
            <a:ext cx="9477960" cy="381158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Show the confusion matrix of the best performing model with an explanation 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533106AC-60D7-46AE-8E64-7B84ABDBD099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Confusion Matrix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645034231"/>
      </p:ext>
    </p:extLst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DA56319-AADE-D741-AA33-1311B7CA8C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46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75054"/>
            <a:ext cx="5903913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1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2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3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Point 4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…</a:t>
            </a:r>
          </a:p>
        </p:txBody>
      </p:sp>
      <p:sp>
        <p:nvSpPr>
          <p:cNvPr id="9" name="Title 1">
            <a:extLst>
              <a:ext uri="{FF2B5EF4-FFF2-40B4-BE49-F238E27FC236}">
                <a16:creationId xmlns:a16="http://schemas.microsoft.com/office/drawing/2014/main" id="{FB98079A-48C6-4E10-8AB1-B940BD1E42DF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Conclusions</a:t>
            </a:r>
            <a:endParaRPr lang="en-US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30123617"/>
      </p:ext>
    </p:extLst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25D5A-386D-C541-9D42-BBDEA82289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47</a:t>
            </a:fld>
            <a:endParaRPr lang="en-US"/>
          </a:p>
        </p:txBody>
      </p:sp>
      <p:sp>
        <p:nvSpPr>
          <p:cNvPr id="5" name="Content Placeholder 3">
            <a:extLst>
              <a:ext uri="{FF2B5EF4-FFF2-40B4-BE49-F238E27FC236}">
                <a16:creationId xmlns:a16="http://schemas.microsoft.com/office/drawing/2014/main" id="{28684E62-A9F8-4E7A-AB01-78893062A1B4}"/>
              </a:ext>
            </a:extLst>
          </p:cNvPr>
          <p:cNvSpPr>
            <a:spLocks noGrp="1"/>
          </p:cNvSpPr>
          <p:nvPr>
            <p:ph sz="half" idx="4294967295"/>
          </p:nvPr>
        </p:nvSpPr>
        <p:spPr>
          <a:xfrm>
            <a:off x="770011" y="1859522"/>
            <a:ext cx="10515600" cy="4351338"/>
          </a:xfrm>
          <a:prstGeom prst="rect">
            <a:avLst/>
          </a:prstGeom>
        </p:spPr>
        <p:txBody>
          <a:bodyPr>
            <a:normAutofit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Include any relevant assets like Python code snippets, SQL queries, charts, Notebook outputs, or data sets that you may have created during this project</a:t>
            </a:r>
          </a:p>
        </p:txBody>
      </p:sp>
      <p:sp>
        <p:nvSpPr>
          <p:cNvPr id="11" name="Title 1">
            <a:extLst>
              <a:ext uri="{FF2B5EF4-FFF2-40B4-BE49-F238E27FC236}">
                <a16:creationId xmlns:a16="http://schemas.microsoft.com/office/drawing/2014/main" id="{60F8A56C-5EE1-4DBF-842D-C2A130AA680E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Appendix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10008520"/>
      </p:ext>
    </p:extLst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661040741"/>
      </p:ext>
    </p:extLst>
  </p:cSld>
  <p:clrMapOvr>
    <a:masterClrMapping/>
  </p:clrMapOvr>
  <p:transition spd="slow">
    <p:push dir="u"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E2403FD9-22AB-4833-9FE0-E1E67C9686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 anchor="ctr">
            <a:normAutofit/>
          </a:bodyPr>
          <a:lstStyle/>
          <a:p>
            <a:pPr>
              <a:spcAft>
                <a:spcPts val="600"/>
              </a:spcAft>
            </a:pPr>
            <a:fld id="{5075537C-CA84-1446-933C-8E9D027F9201}" type="slidenum">
              <a:rPr lang="en-US" smtClean="0"/>
              <a:pPr>
                <a:spcAft>
                  <a:spcPts val="600"/>
                </a:spcAft>
              </a:pPr>
              <a:t>5</a:t>
            </a:fld>
            <a:endParaRPr lang="en-US" dirty="0"/>
          </a:p>
        </p:txBody>
      </p:sp>
      <p:sp>
        <p:nvSpPr>
          <p:cNvPr id="19" name="Title 1">
            <a:extLst>
              <a:ext uri="{FF2B5EF4-FFF2-40B4-BE49-F238E27FC236}">
                <a16:creationId xmlns:a16="http://schemas.microsoft.com/office/drawing/2014/main" id="{6CA66F18-AF00-434A-AB3C-61097BEAE5FA}"/>
              </a:ext>
            </a:extLst>
          </p:cNvPr>
          <p:cNvSpPr txBox="1">
            <a:spLocks/>
          </p:cNvSpPr>
          <p:nvPr/>
        </p:nvSpPr>
        <p:spPr>
          <a:xfrm>
            <a:off x="828068" y="538650"/>
            <a:ext cx="10530114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Introduction</a:t>
            </a:r>
            <a:endParaRPr lang="en-US">
              <a:solidFill>
                <a:srgbClr val="0B49CB"/>
              </a:solidFill>
            </a:endParaRPr>
          </a:p>
        </p:txBody>
      </p:sp>
      <p:sp>
        <p:nvSpPr>
          <p:cNvPr id="5" name="Content Placeholder 2">
            <a:extLst>
              <a:ext uri="{FF2B5EF4-FFF2-40B4-BE49-F238E27FC236}">
                <a16:creationId xmlns:a16="http://schemas.microsoft.com/office/drawing/2014/main" id="{8E999A1B-8752-489F-A63B-EA2F60186B52}"/>
              </a:ext>
            </a:extLst>
          </p:cNvPr>
          <p:cNvSpPr txBox="1">
            <a:spLocks/>
          </p:cNvSpPr>
          <p:nvPr/>
        </p:nvSpPr>
        <p:spPr>
          <a:xfrm>
            <a:off x="958697" y="1781300"/>
            <a:ext cx="10097230" cy="401385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commercial space age is here: 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A lot of companies emerging: Virgin Galactic; Rocket Lab; Blue Origen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most successful: SpaceX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SpaceX launches cost 62MM; other providers cost 165MM;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The reason: SpaceX can reuse their rocket’s (Falcon 9) first stage;</a:t>
            </a:r>
          </a:p>
          <a:p>
            <a:pPr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Problems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SpaceY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needs to solve first (to compete with SpaceX)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the price of each SpaceX launch;</a:t>
            </a:r>
          </a:p>
          <a:p>
            <a:pPr lvl="1"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Determine if SpaceX will reuse the first stage;</a:t>
            </a:r>
          </a:p>
        </p:txBody>
      </p:sp>
    </p:spTree>
    <p:extLst>
      <p:ext uri="{BB962C8B-B14F-4D97-AF65-F5344CB8AC3E}">
        <p14:creationId xmlns:p14="http://schemas.microsoft.com/office/powerpoint/2010/main" val="211104343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DA1BF29A-91D2-784B-9589-F5A3883168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9448800" y="6356350"/>
            <a:ext cx="2743200" cy="365125"/>
          </a:xfrm>
        </p:spPr>
        <p:txBody>
          <a:bodyPr/>
          <a:lstStyle/>
          <a:p>
            <a:fld id="{5075537C-CA84-1446-933C-8E9D027F9201}" type="slidenum">
              <a:rPr lang="en-US" smtClean="0"/>
              <a:t>6</a:t>
            </a:fld>
            <a:endParaRPr lang="en-US" dirty="0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99393D11-6810-B94E-A01A-A2D00E82E738}"/>
              </a:ext>
            </a:extLst>
          </p:cNvPr>
          <p:cNvSpPr txBox="1"/>
          <p:nvPr/>
        </p:nvSpPr>
        <p:spPr>
          <a:xfrm>
            <a:off x="765313" y="2812774"/>
            <a:ext cx="1058303" cy="369332"/>
          </a:xfrm>
          <a:prstGeom prst="rect">
            <a:avLst/>
          </a:prstGeom>
          <a:solidFill>
            <a:srgbClr val="0948CB"/>
          </a:solidFill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Section 1</a:t>
            </a:r>
          </a:p>
        </p:txBody>
      </p:sp>
    </p:spTree>
    <p:extLst>
      <p:ext uri="{BB962C8B-B14F-4D97-AF65-F5344CB8AC3E}">
        <p14:creationId xmlns:p14="http://schemas.microsoft.com/office/powerpoint/2010/main" val="309319888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892CF01-5F8F-9D43-96B9-A581954BA9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7</a:t>
            </a:fld>
            <a:endParaRPr lang="en-US" dirty="0"/>
          </a:p>
        </p:txBody>
      </p:sp>
      <p:sp>
        <p:nvSpPr>
          <p:cNvPr id="7" name="Content Placeholder 2">
            <a:extLst>
              <a:ext uri="{FF2B5EF4-FFF2-40B4-BE49-F238E27FC236}">
                <a16:creationId xmlns:a16="http://schemas.microsoft.com/office/drawing/2014/main" id="{0BFEC426-B615-E549-83E5-140FD588BC64}"/>
              </a:ext>
            </a:extLst>
          </p:cNvPr>
          <p:cNvSpPr txBox="1">
            <a:spLocks/>
          </p:cNvSpPr>
          <p:nvPr/>
        </p:nvSpPr>
        <p:spPr>
          <a:xfrm>
            <a:off x="770011" y="1580808"/>
            <a:ext cx="10104817" cy="5211877"/>
          </a:xfrm>
          <a:prstGeom prst="rect">
            <a:avLst/>
          </a:prstGeom>
        </p:spPr>
        <p:txBody>
          <a:bodyPr lIns="91440" tIns="45720" rIns="91440" bIns="45720" anchor="t">
            <a:normAutofit fontScale="25000" lnSpcReduction="200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/>
              <a:buChar char="•"/>
              <a:defRPr sz="2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4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20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rgbClr val="0070C0"/>
                </a:solidFill>
                <a:latin typeface="IBM Plex Mono Text" panose="020B0509050203000203" pitchFamily="49" charset="0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lnSpc>
                <a:spcPct val="120000"/>
              </a:lnSpc>
              <a:spcBef>
                <a:spcPts val="1400"/>
              </a:spcBef>
              <a:buNone/>
            </a:pPr>
            <a:r>
              <a:rPr lang="en-US" sz="8800" dirty="0">
                <a:solidFill>
                  <a:srgbClr val="0B49CB"/>
                </a:solidFill>
                <a:latin typeface="Abadi"/>
              </a:rPr>
              <a:t>Executive Summary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Data collection methodology: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collected 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data wrangling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Describe how data was processed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exploratory data analysis (EDA) using visualization and SQL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interactive visual analytics using Folium and </a:t>
            </a:r>
            <a:r>
              <a:rPr lang="en-US" sz="88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Plotly</a:t>
            </a: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 Dash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r>
              <a:rPr lang="en-US" sz="88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Perform predictive analysis using classification models</a:t>
            </a:r>
          </a:p>
          <a:p>
            <a:pPr lvl="1">
              <a:lnSpc>
                <a:spcPct val="120000"/>
              </a:lnSpc>
              <a:spcBef>
                <a:spcPts val="1400"/>
              </a:spcBef>
            </a:pPr>
            <a:r>
              <a:rPr lang="en-US" sz="7600" dirty="0">
                <a:solidFill>
                  <a:schemeClr val="bg2">
                    <a:lumMod val="50000"/>
                  </a:schemeClr>
                </a:solidFill>
                <a:latin typeface="Abadi"/>
              </a:rPr>
              <a:t>How to build, tune, evaluate classification models</a:t>
            </a:r>
          </a:p>
          <a:p>
            <a:pPr>
              <a:lnSpc>
                <a:spcPct val="120000"/>
              </a:lnSpc>
              <a:spcBef>
                <a:spcPts val="1400"/>
              </a:spcBef>
            </a:pPr>
            <a:endParaRPr lang="en-US" sz="88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  <a:p>
            <a:pPr>
              <a:lnSpc>
                <a:spcPct val="100000"/>
              </a:lnSpc>
              <a:spcBef>
                <a:spcPts val="1400"/>
              </a:spcBef>
            </a:pPr>
            <a:endParaRPr lang="en-US" sz="2200" dirty="0">
              <a:solidFill>
                <a:schemeClr val="accent3">
                  <a:lumMod val="25000"/>
                </a:schemeClr>
              </a:solidFill>
              <a:latin typeface="Abadi"/>
            </a:endParaRPr>
          </a:p>
        </p:txBody>
      </p:sp>
      <p:sp>
        <p:nvSpPr>
          <p:cNvPr id="13" name="Title 1">
            <a:extLst>
              <a:ext uri="{FF2B5EF4-FFF2-40B4-BE49-F238E27FC236}">
                <a16:creationId xmlns:a16="http://schemas.microsoft.com/office/drawing/2014/main" id="{13C62649-0825-4926-8E2A-2EBCCFE00EC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Methodology</a:t>
            </a:r>
            <a:endParaRPr lang="en-US" dirty="0">
              <a:solidFill>
                <a:srgbClr val="0B49CB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5343272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2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8</a:t>
            </a:fld>
            <a:endParaRPr lang="en-US"/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1B07C49E-AFFC-EC46-8930-E4D428F5F943}"/>
              </a:ext>
            </a:extLst>
          </p:cNvPr>
          <p:cNvSpPr>
            <a:spLocks noGrp="1"/>
          </p:cNvSpPr>
          <p:nvPr>
            <p:ph idx="4294967295"/>
          </p:nvPr>
        </p:nvSpPr>
        <p:spPr>
          <a:xfrm>
            <a:off x="770011" y="1825625"/>
            <a:ext cx="10515600" cy="2449492"/>
          </a:xfrm>
          <a:prstGeom prst="rect">
            <a:avLst/>
          </a:prstGeom>
        </p:spPr>
        <p:txBody>
          <a:bodyPr/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How data sets were collected.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using SpaceX REST API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was collected web scraping related Wiki pages and converted to a </a:t>
            </a:r>
            <a:r>
              <a:rPr lang="en-US" sz="18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 collection process </a:t>
            </a:r>
          </a:p>
          <a:p>
            <a:pPr lvl="1">
              <a:lnSpc>
                <a:spcPct val="100000"/>
              </a:lnSpc>
              <a:spcBef>
                <a:spcPts val="1400"/>
              </a:spcBef>
            </a:pPr>
            <a:r>
              <a:rPr lang="en-US" sz="18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data into a clean dataset;</a:t>
            </a:r>
          </a:p>
          <a:p>
            <a:pPr marL="914400" lvl="2" indent="0">
              <a:lnSpc>
                <a:spcPct val="100000"/>
              </a:lnSpc>
              <a:spcBef>
                <a:spcPts val="1400"/>
              </a:spcBef>
              <a:buNone/>
            </a:pPr>
            <a:endParaRPr lang="en-US" sz="18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2" name="Title 1">
            <a:extLst>
              <a:ext uri="{FF2B5EF4-FFF2-40B4-BE49-F238E27FC236}">
                <a16:creationId xmlns:a16="http://schemas.microsoft.com/office/drawing/2014/main" id="{D77AC1D2-8B41-4A7A-88CF-41E6B7D8C98D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</a:t>
            </a:r>
            <a:endParaRPr lang="en-US" dirty="0">
              <a:solidFill>
                <a:srgbClr val="0B49CB"/>
              </a:solidFill>
            </a:endParaRP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CFA52F74-C5F7-31EC-AB35-557BCEA31BB4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94016607"/>
              </p:ext>
            </p:extLst>
          </p:nvPr>
        </p:nvGraphicFramePr>
        <p:xfrm>
          <a:off x="2388260" y="4156361"/>
          <a:ext cx="8128000" cy="2191604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207746843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>
          <a:blip r:embed="rId3"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72D0411-8FF8-C540-84AE-DBA0703D368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075537C-CA84-1446-933C-8E9D027F9201}" type="slidenum">
              <a:rPr lang="en-US" smtClean="0"/>
              <a:t>9</a:t>
            </a:fld>
            <a:endParaRPr 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B0AB2AC-B7E6-6849-9AE9-697369407F8F}"/>
              </a:ext>
            </a:extLst>
          </p:cNvPr>
          <p:cNvSpPr>
            <a:spLocks noGrp="1"/>
          </p:cNvSpPr>
          <p:nvPr>
            <p:ph type="body" sz="half" idx="4294967295"/>
          </p:nvPr>
        </p:nvSpPr>
        <p:spPr>
          <a:xfrm>
            <a:off x="820738" y="1800225"/>
            <a:ext cx="4938794" cy="4225925"/>
          </a:xfrm>
          <a:prstGeom prst="rect">
            <a:avLst/>
          </a:prstGeom>
        </p:spPr>
        <p:txBody>
          <a:bodyPr vert="horz" lIns="91440" tIns="45720" rIns="91440" bIns="45720" rtlCol="0" anchor="t"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Define some auxiliary functions to extract information from SpaceX API for rockets, launchpads and payloads.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Transform API response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json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 objects from launches in a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dataframe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; 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Use aux. functions to get more data for rockets, launchpads and payloads using IDs collected previously;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Construct the dataset using all data obtained;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Filter the dataset to only include </a:t>
            </a:r>
            <a:r>
              <a:rPr lang="en-US" sz="2200" dirty="0" err="1">
                <a:solidFill>
                  <a:schemeClr val="accent3">
                    <a:lumMod val="25000"/>
                  </a:schemeClr>
                </a:solidFill>
                <a:latin typeface="Abadi"/>
              </a:rPr>
              <a:t>Falcom</a:t>
            </a: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 9;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/>
              </a:rPr>
              <a:t>Use mean values to fill missing values from payload data;</a:t>
            </a:r>
          </a:p>
          <a:p>
            <a:pPr>
              <a:lnSpc>
                <a:spcPct val="100000"/>
              </a:lnSpc>
              <a:spcBef>
                <a:spcPts val="1400"/>
              </a:spcBef>
            </a:pPr>
            <a:r>
              <a:rPr lang="en-US" sz="2200" dirty="0">
                <a:solidFill>
                  <a:schemeClr val="accent3">
                    <a:lumMod val="25000"/>
                  </a:schemeClr>
                </a:solidFill>
                <a:latin typeface="Abadi" panose="020B0604020104020204" pitchFamily="34" charset="0"/>
              </a:rPr>
              <a:t>GitHub URL: 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jupyter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labs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spacex</a:t>
            </a:r>
            <a:r>
              <a:rPr lang="pt-BR" sz="1600" dirty="0">
                <a:hlinkClick r:id="rId4"/>
              </a:rPr>
              <a:t>-data-</a:t>
            </a:r>
            <a:r>
              <a:rPr lang="pt-BR" sz="1600" dirty="0" err="1">
                <a:hlinkClick r:id="rId4"/>
              </a:rPr>
              <a:t>collection</a:t>
            </a:r>
            <a:r>
              <a:rPr lang="pt-BR" sz="1600" dirty="0">
                <a:hlinkClick r:id="rId4"/>
              </a:rPr>
              <a:t>-</a:t>
            </a:r>
            <a:r>
              <a:rPr lang="pt-BR" sz="1600" dirty="0" err="1">
                <a:hlinkClick r:id="rId4"/>
              </a:rPr>
              <a:t>api.ipynb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at</a:t>
            </a:r>
            <a:r>
              <a:rPr lang="pt-BR" sz="1600" dirty="0">
                <a:hlinkClick r:id="rId4"/>
              </a:rPr>
              <a:t> </a:t>
            </a:r>
            <a:r>
              <a:rPr lang="pt-BR" sz="1600" dirty="0" err="1">
                <a:hlinkClick r:id="rId4"/>
              </a:rPr>
              <a:t>main</a:t>
            </a:r>
            <a:r>
              <a:rPr lang="pt-BR" sz="1600" dirty="0">
                <a:hlinkClick r:id="rId4"/>
              </a:rPr>
              <a:t> · </a:t>
            </a:r>
            <a:r>
              <a:rPr lang="pt-BR" sz="1600" dirty="0" err="1">
                <a:hlinkClick r:id="rId4"/>
              </a:rPr>
              <a:t>luiztheodoro</a:t>
            </a:r>
            <a:r>
              <a:rPr lang="pt-BR" sz="1600" dirty="0">
                <a:hlinkClick r:id="rId4"/>
              </a:rPr>
              <a:t>/</a:t>
            </a:r>
            <a:r>
              <a:rPr lang="pt-BR" sz="1600" dirty="0" err="1">
                <a:hlinkClick r:id="rId4"/>
              </a:rPr>
              <a:t>AppliedDataScienceCapstone</a:t>
            </a:r>
            <a:r>
              <a:rPr lang="pt-BR" sz="1600" dirty="0">
                <a:hlinkClick r:id="rId4"/>
              </a:rPr>
              <a:t> (github.com)</a:t>
            </a:r>
            <a:endParaRPr lang="en-US" sz="2200" dirty="0">
              <a:solidFill>
                <a:schemeClr val="accent3">
                  <a:lumMod val="25000"/>
                </a:schemeClr>
              </a:solidFill>
              <a:latin typeface="Abadi" panose="020B0604020104020204" pitchFamily="34" charset="0"/>
            </a:endParaRP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itle 1">
            <a:extLst>
              <a:ext uri="{FF2B5EF4-FFF2-40B4-BE49-F238E27FC236}">
                <a16:creationId xmlns:a16="http://schemas.microsoft.com/office/drawing/2014/main" id="{5066AA34-20EE-4A59-B343-346A8DB5667C}"/>
              </a:ext>
            </a:extLst>
          </p:cNvPr>
          <p:cNvSpPr txBox="1">
            <a:spLocks/>
          </p:cNvSpPr>
          <p:nvPr/>
        </p:nvSpPr>
        <p:spPr>
          <a:xfrm>
            <a:off x="770011" y="538650"/>
            <a:ext cx="10515600" cy="549049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 lnSpcReduction="200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000" kern="1200">
                <a:solidFill>
                  <a:srgbClr val="005493"/>
                </a:solidFill>
                <a:latin typeface="IBM Plex Mono SemiBold" panose="020B0709050203000203" pitchFamily="49" charset="0"/>
                <a:ea typeface="IBM Plex Mono SemiBold" panose="020B0709050203000203" pitchFamily="49" charset="0"/>
                <a:cs typeface="IBM Plex Mono SemiBold" panose="020B0709050203000203" pitchFamily="49" charset="0"/>
              </a:defRPr>
            </a:lvl1pPr>
          </a:lstStyle>
          <a:p>
            <a:r>
              <a:rPr lang="en-US" dirty="0">
                <a:solidFill>
                  <a:srgbClr val="0B49CB"/>
                </a:solidFill>
                <a:latin typeface="Abadi"/>
              </a:rPr>
              <a:t>Data Collection – SpaceX API</a:t>
            </a:r>
          </a:p>
        </p:txBody>
      </p:sp>
      <p:graphicFrame>
        <p:nvGraphicFramePr>
          <p:cNvPr id="2" name="Diagrama 1">
            <a:extLst>
              <a:ext uri="{FF2B5EF4-FFF2-40B4-BE49-F238E27FC236}">
                <a16:creationId xmlns:a16="http://schemas.microsoft.com/office/drawing/2014/main" id="{A6E1C009-AB35-5F32-68A7-83F702DED32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2743505127"/>
              </p:ext>
            </p:extLst>
          </p:nvPr>
        </p:nvGraphicFramePr>
        <p:xfrm>
          <a:off x="6192416" y="1812099"/>
          <a:ext cx="5093195" cy="3680141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5" r:lo="rId6" r:qs="rId7" r:cs="rId8"/>
          </a:graphicData>
        </a:graphic>
      </p:graphicFrame>
    </p:spTree>
    <p:extLst>
      <p:ext uri="{BB962C8B-B14F-4D97-AF65-F5344CB8AC3E}">
        <p14:creationId xmlns:p14="http://schemas.microsoft.com/office/powerpoint/2010/main" val="2861348796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EECD86F56755A646AC8AFCBCBD967F21" ma:contentTypeVersion="12" ma:contentTypeDescription="Create a new document." ma:contentTypeScope="" ma:versionID="5271f8e20090c87afed7729ac71f61b2">
  <xsd:schema xmlns:xsd="http://www.w3.org/2001/XMLSchema" xmlns:xs="http://www.w3.org/2001/XMLSchema" xmlns:p="http://schemas.microsoft.com/office/2006/metadata/properties" xmlns:ns2="155be751-a274-42e8-93fb-f39d3b9bccc8" xmlns:ns3="f80a141d-92ca-4d3d-9308-f7e7b1d44ce8" targetNamespace="http://schemas.microsoft.com/office/2006/metadata/properties" ma:root="true" ma:fieldsID="cf12c133eb44377ebd94fdb7db4757b0" ns2:_="" ns3:_="">
    <xsd:import namespace="155be751-a274-42e8-93fb-f39d3b9bccc8"/>
    <xsd:import namespace="f80a141d-92ca-4d3d-9308-f7e7b1d44ce8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DateTaken" minOccurs="0"/>
                <xsd:element ref="ns2:MediaServiceGenerationTime" minOccurs="0"/>
                <xsd:element ref="ns2:MediaServiceEventHashCode" minOccurs="0"/>
                <xsd:element ref="ns2:MediaServiceAutoKeyPoints" minOccurs="0"/>
                <xsd:element ref="ns2:MediaServiceKeyPoints" minOccurs="0"/>
                <xsd:element ref="ns3:SharedWithUsers" minOccurs="0"/>
                <xsd:element ref="ns3:SharedWithDetails" minOccurs="0"/>
                <xsd:element ref="ns2:MediaServiceLocation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55be751-a274-42e8-93fb-f39d3b9bccc8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DateTaken" ma:index="12" nillable="true" ma:displayName="MediaServiceDateTaken" ma:hidden="true" ma:internalName="MediaServiceDateTaken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4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AutoKeyPoints" ma:index="15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6" nillable="true" ma:displayName="KeyPoints" ma:internalName="MediaServiceKeyPoints" ma:readOnly="true">
      <xsd:simpleType>
        <xsd:restriction base="dms:Note">
          <xsd:maxLength value="255"/>
        </xsd:restriction>
      </xsd:simpleType>
    </xsd:element>
    <xsd:element name="MediaServiceLocation" ma:index="19" nillable="true" ma:displayName="Location" ma:internalName="MediaServiceLocation" ma:readOnly="tru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f80a141d-92ca-4d3d-9308-f7e7b1d44ce8" elementFormDefault="qualified">
    <xsd:import namespace="http://schemas.microsoft.com/office/2006/documentManagement/types"/>
    <xsd:import namespace="http://schemas.microsoft.com/office/infopath/2007/PartnerControls"/>
    <xsd:element name="SharedWithUsers" ma:index="17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8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/>
</p:properties>
</file>

<file path=customXml/item3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FD840426-F08D-42AC-9846-A20E4AB85A26}">
  <ds:schemaRefs>
    <ds:schemaRef ds:uri="155be751-a274-42e8-93fb-f39d3b9bccc8"/>
    <ds:schemaRef ds:uri="f80a141d-92ca-4d3d-9308-f7e7b1d44ce8"/>
    <ds:schemaRef ds:uri="http://purl.org/dc/elements/1.1/"/>
    <ds:schemaRef ds:uri="http://purl.org/dc/terms/"/>
    <ds:schemaRef ds:uri="http://schemas.microsoft.com/internal/obd"/>
    <ds:schemaRef ds:uri="http://schemas.microsoft.com/office/2006/documentManagement/types"/>
    <ds:schemaRef ds:uri="http://schemas.microsoft.com/office/2006/metadata/contentType"/>
    <ds:schemaRef ds:uri="http://schemas.microsoft.com/office/2006/metadata/properties"/>
    <ds:schemaRef ds:uri="http://schemas.microsoft.com/office/2006/metadata/properties/metaAttributes"/>
    <ds:schemaRef ds:uri="http://schemas.microsoft.com/office/infopath/2007/PartnerControls"/>
    <ds:schemaRef ds:uri="http://schemas.openxmlformats.org/package/2006/metadata/core-properties"/>
    <ds:schemaRef ds:uri="http://www.w3.org/2001/XMLSchema"/>
  </ds:schemaRefs>
</ds:datastoreItem>
</file>

<file path=customXml/itemProps2.xml><?xml version="1.0" encoding="utf-8"?>
<ds:datastoreItem xmlns:ds="http://schemas.openxmlformats.org/officeDocument/2006/customXml" ds:itemID="{54DA07C5-A406-4A0D-B3E6-3856C94AC7F3}">
  <ds:schemaRefs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f80a141d-92ca-4d3d-9308-f7e7b1d44ce8"/>
    <ds:schemaRef ds:uri="http://purl.org/dc/dcmitype/"/>
    <ds:schemaRef ds:uri="http://www.w3.org/XML/1998/namespace"/>
    <ds:schemaRef ds:uri="155be751-a274-42e8-93fb-f39d3b9bccc8"/>
    <ds:schemaRef ds:uri="http://schemas.microsoft.com/office/2006/metadata/properties"/>
    <ds:schemaRef ds:uri="http://purl.org/dc/terms/"/>
  </ds:schemaRefs>
</ds:datastoreItem>
</file>

<file path=customXml/itemProps3.xml><?xml version="1.0" encoding="utf-8"?>
<ds:datastoreItem xmlns:ds="http://schemas.openxmlformats.org/officeDocument/2006/customXml" ds:itemID="{7EFDA260-DDA0-422C-B7AE-778F653FBB36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209</TotalTime>
  <Words>1603</Words>
  <Application>Microsoft Office PowerPoint</Application>
  <PresentationFormat>Widescreen</PresentationFormat>
  <Paragraphs>255</Paragraphs>
  <Slides>48</Slides>
  <Notes>6</Notes>
  <HiddenSlides>1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48</vt:i4>
      </vt:variant>
    </vt:vector>
  </HeadingPairs>
  <TitlesOfParts>
    <vt:vector size="56" baseType="lpstr">
      <vt:lpstr>Abadi</vt:lpstr>
      <vt:lpstr>Arial</vt:lpstr>
      <vt:lpstr>Calibri</vt:lpstr>
      <vt:lpstr>Calibri Light</vt:lpstr>
      <vt:lpstr>IBM Plex Mono SemiBold</vt:lpstr>
      <vt:lpstr>IBM Plex Mono Text</vt:lpstr>
      <vt:lpstr>Trebuchet MS</vt:lpstr>
      <vt:lpstr>Custom Design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 &lt;Title&gt;</dc:title>
  <dc:creator>YAN Luo</dc:creator>
  <cp:lastModifiedBy>Luiz Antonio Theodoro de Souza</cp:lastModifiedBy>
  <cp:revision>199</cp:revision>
  <dcterms:created xsi:type="dcterms:W3CDTF">2021-04-29T18:58:34Z</dcterms:created>
  <dcterms:modified xsi:type="dcterms:W3CDTF">2023-09-28T16:34:31Z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0x010100EECD86F56755A646AC8AFCBCBD967F21</vt:lpwstr>
  </property>
  <property fmtid="{D5CDD505-2E9C-101B-9397-08002B2CF9AE}" pid="3" name="MSIP_Label_4bab8652-cb8e-45ed-9aff-00ed76a575bf_Enabled">
    <vt:lpwstr>true</vt:lpwstr>
  </property>
  <property fmtid="{D5CDD505-2E9C-101B-9397-08002B2CF9AE}" pid="4" name="MSIP_Label_4bab8652-cb8e-45ed-9aff-00ed76a575bf_SetDate">
    <vt:lpwstr>2023-09-27T16:22:56Z</vt:lpwstr>
  </property>
  <property fmtid="{D5CDD505-2E9C-101B-9397-08002B2CF9AE}" pid="5" name="MSIP_Label_4bab8652-cb8e-45ed-9aff-00ed76a575bf_Method">
    <vt:lpwstr>Privileged</vt:lpwstr>
  </property>
  <property fmtid="{D5CDD505-2E9C-101B-9397-08002B2CF9AE}" pid="6" name="MSIP_Label_4bab8652-cb8e-45ed-9aff-00ed76a575bf_Name">
    <vt:lpwstr>INTERNA_SUBLABEL-2</vt:lpwstr>
  </property>
  <property fmtid="{D5CDD505-2E9C-101B-9397-08002B2CF9AE}" pid="7" name="MSIP_Label_4bab8652-cb8e-45ed-9aff-00ed76a575bf_SiteId">
    <vt:lpwstr>5b6f6241-9a57-4be4-8e50-1dfa72e79a57</vt:lpwstr>
  </property>
  <property fmtid="{D5CDD505-2E9C-101B-9397-08002B2CF9AE}" pid="8" name="MSIP_Label_4bab8652-cb8e-45ed-9aff-00ed76a575bf_ActionId">
    <vt:lpwstr>c95b41c5-ee9e-43c3-9c10-02dff1053e74</vt:lpwstr>
  </property>
  <property fmtid="{D5CDD505-2E9C-101B-9397-08002B2CF9AE}" pid="9" name="MSIP_Label_4bab8652-cb8e-45ed-9aff-00ed76a575bf_ContentBits">
    <vt:lpwstr>2</vt:lpwstr>
  </property>
  <property fmtid="{D5CDD505-2E9C-101B-9397-08002B2CF9AE}" pid="10" name="ClassificationContentMarkingFooterLocations">
    <vt:lpwstr>Custom Design:3</vt:lpwstr>
  </property>
  <property fmtid="{D5CDD505-2E9C-101B-9397-08002B2CF9AE}" pid="11" name="ClassificationContentMarkingFooterText">
    <vt:lpwstr>INTERNA</vt:lpwstr>
  </property>
</Properties>
</file>

<file path=docProps/thumbnail.jpeg>
</file>